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5" r:id="rId2"/>
    <p:sldMasterId id="2147483687" r:id="rId3"/>
    <p:sldMasterId id="2147483699" r:id="rId4"/>
    <p:sldMasterId id="2147483711" r:id="rId5"/>
    <p:sldMasterId id="2147483723" r:id="rId6"/>
    <p:sldMasterId id="2147483735" r:id="rId7"/>
    <p:sldMasterId id="2147483747" r:id="rId8"/>
    <p:sldMasterId id="2147483759" r:id="rId9"/>
    <p:sldMasterId id="2147483771" r:id="rId10"/>
    <p:sldMasterId id="2147483783" r:id="rId11"/>
    <p:sldMasterId id="2147483795" r:id="rId12"/>
  </p:sldMasterIdLst>
  <p:notesMasterIdLst>
    <p:notesMasterId r:id="rId89"/>
  </p:notesMasterIdLst>
  <p:sldIdLst>
    <p:sldId id="256" r:id="rId13"/>
    <p:sldId id="339" r:id="rId14"/>
    <p:sldId id="258" r:id="rId15"/>
    <p:sldId id="296" r:id="rId16"/>
    <p:sldId id="346" r:id="rId17"/>
    <p:sldId id="347"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259" r:id="rId34"/>
    <p:sldId id="312" r:id="rId35"/>
    <p:sldId id="313" r:id="rId36"/>
    <p:sldId id="260" r:id="rId37"/>
    <p:sldId id="261" r:id="rId38"/>
    <p:sldId id="262" r:id="rId39"/>
    <p:sldId id="263" r:id="rId40"/>
    <p:sldId id="264" r:id="rId41"/>
    <p:sldId id="265" r:id="rId42"/>
    <p:sldId id="266" r:id="rId43"/>
    <p:sldId id="319" r:id="rId44"/>
    <p:sldId id="320" r:id="rId45"/>
    <p:sldId id="321" r:id="rId46"/>
    <p:sldId id="322" r:id="rId47"/>
    <p:sldId id="267" r:id="rId48"/>
    <p:sldId id="323" r:id="rId49"/>
    <p:sldId id="268" r:id="rId50"/>
    <p:sldId id="269" r:id="rId51"/>
    <p:sldId id="324" r:id="rId52"/>
    <p:sldId id="325" r:id="rId53"/>
    <p:sldId id="270" r:id="rId54"/>
    <p:sldId id="271" r:id="rId55"/>
    <p:sldId id="326" r:id="rId56"/>
    <p:sldId id="352" r:id="rId57"/>
    <p:sldId id="353" r:id="rId58"/>
    <p:sldId id="354" r:id="rId59"/>
    <p:sldId id="327" r:id="rId60"/>
    <p:sldId id="348" r:id="rId61"/>
    <p:sldId id="349" r:id="rId62"/>
    <p:sldId id="350" r:id="rId63"/>
    <p:sldId id="272" r:id="rId64"/>
    <p:sldId id="273" r:id="rId65"/>
    <p:sldId id="274" r:id="rId66"/>
    <p:sldId id="328" r:id="rId67"/>
    <p:sldId id="329" r:id="rId68"/>
    <p:sldId id="330" r:id="rId69"/>
    <p:sldId id="331" r:id="rId70"/>
    <p:sldId id="332" r:id="rId71"/>
    <p:sldId id="333" r:id="rId72"/>
    <p:sldId id="275" r:id="rId73"/>
    <p:sldId id="334" r:id="rId74"/>
    <p:sldId id="335" r:id="rId75"/>
    <p:sldId id="336" r:id="rId76"/>
    <p:sldId id="355" r:id="rId77"/>
    <p:sldId id="356" r:id="rId78"/>
    <p:sldId id="357" r:id="rId79"/>
    <p:sldId id="358" r:id="rId80"/>
    <p:sldId id="337" r:id="rId81"/>
    <p:sldId id="338" r:id="rId82"/>
    <p:sldId id="343" r:id="rId83"/>
    <p:sldId id="344" r:id="rId84"/>
    <p:sldId id="340" r:id="rId85"/>
    <p:sldId id="341" r:id="rId86"/>
    <p:sldId id="345" r:id="rId87"/>
    <p:sldId id="342" r:id="rId88"/>
  </p:sldIdLst>
  <p:sldSz cx="9144000" cy="6858000" type="screen4x3"/>
  <p:notesSz cx="6858000" cy="9144000"/>
  <p:defaultTextStyle>
    <a:defPPr>
      <a:defRPr lang="en-US"/>
    </a:defPPr>
    <a:lvl1pPr algn="l" rtl="0" fontAlgn="base">
      <a:spcBef>
        <a:spcPct val="0"/>
      </a:spcBef>
      <a:spcAft>
        <a:spcPct val="0"/>
      </a:spcAft>
      <a:defRPr kumimoji="1" sz="4000" b="1" kern="1200">
        <a:solidFill>
          <a:srgbClr val="003366"/>
        </a:solidFill>
        <a:latin typeface="Arial Narrow" pitchFamily="34" charset="0"/>
        <a:ea typeface="+mn-ea"/>
        <a:cs typeface="Arial" charset="0"/>
      </a:defRPr>
    </a:lvl1pPr>
    <a:lvl2pPr marL="455305" algn="l" rtl="0" fontAlgn="base">
      <a:spcBef>
        <a:spcPct val="0"/>
      </a:spcBef>
      <a:spcAft>
        <a:spcPct val="0"/>
      </a:spcAft>
      <a:defRPr kumimoji="1" sz="4000" b="1" kern="1200">
        <a:solidFill>
          <a:srgbClr val="003366"/>
        </a:solidFill>
        <a:latin typeface="Arial Narrow" pitchFamily="34" charset="0"/>
        <a:ea typeface="+mn-ea"/>
        <a:cs typeface="Arial" charset="0"/>
      </a:defRPr>
    </a:lvl2pPr>
    <a:lvl3pPr marL="910617" algn="l" rtl="0" fontAlgn="base">
      <a:spcBef>
        <a:spcPct val="0"/>
      </a:spcBef>
      <a:spcAft>
        <a:spcPct val="0"/>
      </a:spcAft>
      <a:defRPr kumimoji="1" sz="4000" b="1" kern="1200">
        <a:solidFill>
          <a:srgbClr val="003366"/>
        </a:solidFill>
        <a:latin typeface="Arial Narrow" pitchFamily="34" charset="0"/>
        <a:ea typeface="+mn-ea"/>
        <a:cs typeface="Arial" charset="0"/>
      </a:defRPr>
    </a:lvl3pPr>
    <a:lvl4pPr marL="1365928" algn="l" rtl="0" fontAlgn="base">
      <a:spcBef>
        <a:spcPct val="0"/>
      </a:spcBef>
      <a:spcAft>
        <a:spcPct val="0"/>
      </a:spcAft>
      <a:defRPr kumimoji="1" sz="4000" b="1" kern="1200">
        <a:solidFill>
          <a:srgbClr val="003366"/>
        </a:solidFill>
        <a:latin typeface="Arial Narrow" pitchFamily="34" charset="0"/>
        <a:ea typeface="+mn-ea"/>
        <a:cs typeface="Arial" charset="0"/>
      </a:defRPr>
    </a:lvl4pPr>
    <a:lvl5pPr marL="1821232" algn="l" rtl="0" fontAlgn="base">
      <a:spcBef>
        <a:spcPct val="0"/>
      </a:spcBef>
      <a:spcAft>
        <a:spcPct val="0"/>
      </a:spcAft>
      <a:defRPr kumimoji="1" sz="4000" b="1" kern="1200">
        <a:solidFill>
          <a:srgbClr val="003366"/>
        </a:solidFill>
        <a:latin typeface="Arial Narrow" pitchFamily="34" charset="0"/>
        <a:ea typeface="+mn-ea"/>
        <a:cs typeface="Arial" charset="0"/>
      </a:defRPr>
    </a:lvl5pPr>
    <a:lvl6pPr marL="2276543" algn="l" defTabSz="910617" rtl="0" eaLnBrk="1" latinLnBrk="0" hangingPunct="1">
      <a:defRPr kumimoji="1" sz="4000" b="1" kern="1200">
        <a:solidFill>
          <a:srgbClr val="003366"/>
        </a:solidFill>
        <a:latin typeface="Arial Narrow" pitchFamily="34" charset="0"/>
        <a:ea typeface="+mn-ea"/>
        <a:cs typeface="Arial" charset="0"/>
      </a:defRPr>
    </a:lvl6pPr>
    <a:lvl7pPr marL="2731850" algn="l" defTabSz="910617" rtl="0" eaLnBrk="1" latinLnBrk="0" hangingPunct="1">
      <a:defRPr kumimoji="1" sz="4000" b="1" kern="1200">
        <a:solidFill>
          <a:srgbClr val="003366"/>
        </a:solidFill>
        <a:latin typeface="Arial Narrow" pitchFamily="34" charset="0"/>
        <a:ea typeface="+mn-ea"/>
        <a:cs typeface="Arial" charset="0"/>
      </a:defRPr>
    </a:lvl7pPr>
    <a:lvl8pPr marL="3187148" algn="l" defTabSz="910617" rtl="0" eaLnBrk="1" latinLnBrk="0" hangingPunct="1">
      <a:defRPr kumimoji="1" sz="4000" b="1" kern="1200">
        <a:solidFill>
          <a:srgbClr val="003366"/>
        </a:solidFill>
        <a:latin typeface="Arial Narrow" pitchFamily="34" charset="0"/>
        <a:ea typeface="+mn-ea"/>
        <a:cs typeface="Arial" charset="0"/>
      </a:defRPr>
    </a:lvl8pPr>
    <a:lvl9pPr marL="3642461" algn="l" defTabSz="910617" rtl="0" eaLnBrk="1" latinLnBrk="0" hangingPunct="1">
      <a:defRPr kumimoji="1" sz="4000" b="1" kern="1200">
        <a:solidFill>
          <a:srgbClr val="003366"/>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5"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presProps" Target="pres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sz="1200" b="0">
                <a:solidFill>
                  <a:schemeClr val="tx1"/>
                </a:solidFill>
                <a:latin typeface="Times New Roman" pitchFamily="18" charset="0"/>
                <a:cs typeface="+mn-cs"/>
              </a:defRPr>
            </a:lvl1pPr>
          </a:lstStyle>
          <a:p>
            <a:pPr>
              <a:defRPr/>
            </a:pPr>
            <a:endParaRPr 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sz="1200" b="0">
                <a:solidFill>
                  <a:schemeClr val="tx1"/>
                </a:solidFill>
                <a:latin typeface="Times New Roman" pitchFamily="18"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sz="1200" b="0">
                <a:solidFill>
                  <a:schemeClr val="tx1"/>
                </a:solidFill>
                <a:latin typeface="Times New Roman" pitchFamily="18" charset="0"/>
                <a:cs typeface="+mn-cs"/>
              </a:defRPr>
            </a:lvl1pPr>
          </a:lstStyle>
          <a:p>
            <a:pPr>
              <a:defRPr/>
            </a:pPr>
            <a:endParaRPr lang="en-US"/>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defRPr kumimoji="0" sz="1200" b="0">
                <a:solidFill>
                  <a:schemeClr val="tx1"/>
                </a:solidFill>
                <a:latin typeface="Times New Roman" pitchFamily="18" charset="0"/>
                <a:cs typeface="+mn-cs"/>
              </a:defRPr>
            </a:lvl1pPr>
          </a:lstStyle>
          <a:p>
            <a:pPr>
              <a:defRPr/>
            </a:pPr>
            <a:fld id="{687702FB-24F1-40F4-870E-0BE76708579D}" type="slidenum">
              <a:rPr lang="en-US"/>
              <a:pPr>
                <a:defRPr/>
              </a:pPr>
              <a:t>‹#›</a:t>
            </a:fld>
            <a:endParaRPr lang="en-US"/>
          </a:p>
        </p:txBody>
      </p:sp>
    </p:spTree>
    <p:extLst>
      <p:ext uri="{BB962C8B-B14F-4D97-AF65-F5344CB8AC3E}">
        <p14:creationId xmlns:p14="http://schemas.microsoft.com/office/powerpoint/2010/main" val="141725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30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0617"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592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1232"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76543" algn="l" defTabSz="910617" rtl="0" eaLnBrk="1" latinLnBrk="0" hangingPunct="1">
      <a:defRPr sz="1200" kern="1200">
        <a:solidFill>
          <a:schemeClr val="tx1"/>
        </a:solidFill>
        <a:latin typeface="+mn-lt"/>
        <a:ea typeface="+mn-ea"/>
        <a:cs typeface="+mn-cs"/>
      </a:defRPr>
    </a:lvl6pPr>
    <a:lvl7pPr marL="2731850" algn="l" defTabSz="910617" rtl="0" eaLnBrk="1" latinLnBrk="0" hangingPunct="1">
      <a:defRPr sz="1200" kern="1200">
        <a:solidFill>
          <a:schemeClr val="tx1"/>
        </a:solidFill>
        <a:latin typeface="+mn-lt"/>
        <a:ea typeface="+mn-ea"/>
        <a:cs typeface="+mn-cs"/>
      </a:defRPr>
    </a:lvl7pPr>
    <a:lvl8pPr marL="3187148" algn="l" defTabSz="910617" rtl="0" eaLnBrk="1" latinLnBrk="0" hangingPunct="1">
      <a:defRPr sz="1200" kern="1200">
        <a:solidFill>
          <a:schemeClr val="tx1"/>
        </a:solidFill>
        <a:latin typeface="+mn-lt"/>
        <a:ea typeface="+mn-ea"/>
        <a:cs typeface="+mn-cs"/>
      </a:defRPr>
    </a:lvl8pPr>
    <a:lvl9pPr marL="3642461" algn="l" defTabSz="9106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29A6DE0-AA8C-47FD-AA88-AF8CF28B9E1B}"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3159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C5D276B-B1E0-40A2-922A-65ADAC429A24}" type="slidenum">
              <a:rPr lang="en-US">
                <a:solidFill>
                  <a:prstClr val="black"/>
                </a:solidFill>
              </a:rPr>
              <a:pPr/>
              <a:t>15</a:t>
            </a:fld>
            <a:endParaRPr lang="en-US">
              <a:solidFill>
                <a:prstClr val="black"/>
              </a:solidFill>
            </a:endParaRPr>
          </a:p>
        </p:txBody>
      </p:sp>
      <p:sp>
        <p:nvSpPr>
          <p:cNvPr id="665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DAA31477-CDBF-4B44-BB4F-E41057AEE613}" type="slidenum">
              <a:rPr kumimoji="0" lang="en-US" sz="1200" b="0" smtClean="0">
                <a:solidFill>
                  <a:prstClr val="black"/>
                </a:solidFill>
                <a:latin typeface="Times New Roman" pitchFamily="18" charset="0"/>
                <a:cs typeface="+mn-cs"/>
              </a:rPr>
              <a:pPr algn="r" eaLnBrk="0" hangingPunct="0"/>
              <a:t>15</a:t>
            </a:fld>
            <a:endParaRPr kumimoji="0" lang="en-US" sz="1200" b="0" smtClean="0">
              <a:solidFill>
                <a:prstClr val="black"/>
              </a:solidFill>
              <a:latin typeface="Times New Roman" pitchFamily="18" charset="0"/>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423398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3178F1E-1959-4787-A0A4-92C8172BED5C}" type="slidenum">
              <a:rPr lang="en-US">
                <a:solidFill>
                  <a:prstClr val="black"/>
                </a:solidFill>
              </a:rPr>
              <a:pPr/>
              <a:t>16</a:t>
            </a:fld>
            <a:endParaRPr lang="en-US">
              <a:solidFill>
                <a:prstClr val="black"/>
              </a:solidFill>
            </a:endParaRPr>
          </a:p>
        </p:txBody>
      </p:sp>
      <p:sp>
        <p:nvSpPr>
          <p:cNvPr id="675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26D9CA7-35B6-4229-B698-A74B08F5E2A7}" type="slidenum">
              <a:rPr kumimoji="0" lang="en-US" sz="1200" b="0" smtClean="0">
                <a:solidFill>
                  <a:prstClr val="black"/>
                </a:solidFill>
                <a:latin typeface="Times New Roman" pitchFamily="18" charset="0"/>
                <a:cs typeface="+mn-cs"/>
              </a:rPr>
              <a:pPr algn="r" eaLnBrk="0" hangingPunct="0"/>
              <a:t>16</a:t>
            </a:fld>
            <a:endParaRPr kumimoji="0" lang="en-US" sz="1200" b="0" smtClean="0">
              <a:solidFill>
                <a:prstClr val="black"/>
              </a:solidFill>
              <a:latin typeface="Times New Roman" pitchFamily="18" charset="0"/>
              <a:cs typeface="+mn-cs"/>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05236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5"/>
          <p:cNvSpPr>
            <a:spLocks noGrp="1" noChangeArrowheads="1"/>
          </p:cNvSpPr>
          <p:nvPr>
            <p:ph type="sldNum" sz="quarter"/>
          </p:nvPr>
        </p:nvSpPr>
        <p:spPr>
          <a:noFill/>
          <a:ln>
            <a:round/>
            <a:headEnd/>
            <a:tailEnd/>
          </a:ln>
        </p:spPr>
        <p:txBody>
          <a:bodyPr/>
          <a:lstStyle/>
          <a:p>
            <a:pPr defTabSz="408867"/>
            <a:fld id="{03D2D025-DAF7-4B96-A25D-861BB7733AE0}" type="slidenum">
              <a:rPr lang="en-US" altLang="en-US" smtClean="0">
                <a:ea typeface="MS Gothic" pitchFamily="49" charset="-128"/>
              </a:rPr>
              <a:pPr defTabSz="408867"/>
              <a:t>20</a:t>
            </a:fld>
            <a:endParaRPr lang="en-US" altLang="en-US" dirty="0" smtClean="0">
              <a:ea typeface="MS Gothic" pitchFamily="49" charset="-128"/>
            </a:endParaRPr>
          </a:p>
        </p:txBody>
      </p:sp>
      <p:sp>
        <p:nvSpPr>
          <p:cNvPr id="101379"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9A3A61B1-8313-4DF0-96BF-B1A96BB929AD}" type="slidenum">
              <a:rPr lang="en-US" altLang="en-US" sz="1300">
                <a:solidFill>
                  <a:srgbClr val="000000"/>
                </a:solidFill>
                <a:latin typeface="Times New Roman" pitchFamily="18" charset="0"/>
              </a:rPr>
              <a:pPr algn="r">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20</a:t>
            </a:fld>
            <a:endParaRPr lang="en-US" altLang="en-US" sz="1300" dirty="0">
              <a:solidFill>
                <a:srgbClr val="000000"/>
              </a:solidFill>
              <a:latin typeface="Times New Roman" pitchFamily="18" charset="0"/>
            </a:endParaRPr>
          </a:p>
        </p:txBody>
      </p:sp>
      <p:sp>
        <p:nvSpPr>
          <p:cNvPr id="101380"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1381"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54260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5"/>
          <p:cNvSpPr>
            <a:spLocks noGrp="1" noChangeArrowheads="1"/>
          </p:cNvSpPr>
          <p:nvPr>
            <p:ph type="sldNum" sz="quarter"/>
          </p:nvPr>
        </p:nvSpPr>
        <p:spPr>
          <a:noFill/>
          <a:ln>
            <a:round/>
            <a:headEnd/>
            <a:tailEnd/>
          </a:ln>
        </p:spPr>
        <p:txBody>
          <a:bodyPr/>
          <a:lstStyle/>
          <a:p>
            <a:pPr defTabSz="408867"/>
            <a:fld id="{8EB92D72-CC31-47C7-B504-2031AA830E01}" type="slidenum">
              <a:rPr lang="en-US" altLang="en-US" smtClean="0">
                <a:ea typeface="MS Gothic" pitchFamily="49" charset="-128"/>
              </a:rPr>
              <a:pPr defTabSz="408867"/>
              <a:t>21</a:t>
            </a:fld>
            <a:endParaRPr lang="en-US" altLang="en-US" dirty="0" smtClean="0">
              <a:ea typeface="MS Gothic" pitchFamily="49" charset="-128"/>
            </a:endParaRPr>
          </a:p>
        </p:txBody>
      </p:sp>
      <p:sp>
        <p:nvSpPr>
          <p:cNvPr id="102403"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51F7DD43-0180-45AE-BA66-50685BA35B84}" type="slidenum">
              <a:rPr lang="en-US" altLang="en-US" sz="1300">
                <a:solidFill>
                  <a:srgbClr val="000000"/>
                </a:solidFill>
                <a:latin typeface="Times New Roman" pitchFamily="18" charset="0"/>
              </a:rPr>
              <a:pPr algn="r">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21</a:t>
            </a:fld>
            <a:endParaRPr lang="en-US" altLang="en-US" sz="1300" dirty="0">
              <a:solidFill>
                <a:srgbClr val="000000"/>
              </a:solidFill>
              <a:latin typeface="Times New Roman" pitchFamily="18" charset="0"/>
            </a:endParaRPr>
          </a:p>
        </p:txBody>
      </p:sp>
      <p:sp>
        <p:nvSpPr>
          <p:cNvPr id="102404"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2405"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890386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FFF414-54F3-40EF-82B5-9D79DA0501CD}" type="slidenum">
              <a:rPr lang="en-US" smtClean="0"/>
              <a:pPr/>
              <a:t>22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90602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5"/>
          <p:cNvSpPr>
            <a:spLocks noGrp="1" noChangeArrowheads="1"/>
          </p:cNvSpPr>
          <p:nvPr>
            <p:ph type="sldNum" sz="quarter"/>
          </p:nvPr>
        </p:nvSpPr>
        <p:spPr>
          <a:noFill/>
          <a:ln>
            <a:round/>
            <a:headEnd/>
            <a:tailEnd/>
          </a:ln>
        </p:spPr>
        <p:txBody>
          <a:bodyPr/>
          <a:lstStyle/>
          <a:p>
            <a:pPr defTabSz="408867"/>
            <a:fld id="{650A04EE-5082-414B-B067-55C396E50114}" type="slidenum">
              <a:rPr lang="en-US" altLang="en-US">
                <a:solidFill>
                  <a:prstClr val="white"/>
                </a:solidFill>
              </a:rPr>
              <a:pPr defTabSz="408867"/>
              <a:t>23</a:t>
            </a:fld>
            <a:endParaRPr lang="en-US" altLang="en-US" dirty="0">
              <a:solidFill>
                <a:prstClr val="white"/>
              </a:solidFill>
            </a:endParaRPr>
          </a:p>
        </p:txBody>
      </p:sp>
      <p:sp>
        <p:nvSpPr>
          <p:cNvPr id="104451"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47D9C572-F0F5-4225-B66D-F8ED7D46CD22}"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23</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04452"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4453"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382212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5"/>
          <p:cNvSpPr>
            <a:spLocks noGrp="1" noChangeArrowheads="1"/>
          </p:cNvSpPr>
          <p:nvPr>
            <p:ph type="sldNum" sz="quarter"/>
          </p:nvPr>
        </p:nvSpPr>
        <p:spPr>
          <a:noFill/>
          <a:ln>
            <a:round/>
            <a:headEnd/>
            <a:tailEnd/>
          </a:ln>
        </p:spPr>
        <p:txBody>
          <a:bodyPr/>
          <a:lstStyle/>
          <a:p>
            <a:pPr defTabSz="408867"/>
            <a:fld id="{749C0460-E90D-4E0B-A0FC-7F45384D12A9}" type="slidenum">
              <a:rPr lang="en-US" altLang="en-US">
                <a:solidFill>
                  <a:prstClr val="white"/>
                </a:solidFill>
              </a:rPr>
              <a:pPr defTabSz="408867"/>
              <a:t>24</a:t>
            </a:fld>
            <a:endParaRPr lang="en-US" altLang="en-US" dirty="0">
              <a:solidFill>
                <a:prstClr val="white"/>
              </a:solidFill>
            </a:endParaRPr>
          </a:p>
        </p:txBody>
      </p:sp>
      <p:sp>
        <p:nvSpPr>
          <p:cNvPr id="105475"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9166BE70-4ACD-4B2C-8F60-1E7D6DC67969}"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24</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05476"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5477"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90533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388AFDF-F20C-4338-9546-BC6C70285773}" type="slidenum">
              <a:rPr lang="en-US" smtClean="0"/>
              <a:pPr/>
              <a:t>25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184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F2B6E01-5967-4201-963A-6CA1C822B094}" type="slidenum">
              <a:rPr lang="en-US" smtClean="0"/>
              <a:pPr/>
              <a:t>26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049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B79C69C-E023-41DF-8824-7B9817AC21BA}" type="slidenum">
              <a:rPr lang="en-US" smtClean="0"/>
              <a:pPr/>
              <a:t>27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899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5"/>
          <p:cNvSpPr>
            <a:spLocks noGrp="1" noChangeArrowheads="1"/>
          </p:cNvSpPr>
          <p:nvPr>
            <p:ph type="sldNum" sz="quarter"/>
          </p:nvPr>
        </p:nvSpPr>
        <p:spPr>
          <a:noFill/>
          <a:ln>
            <a:round/>
            <a:headEnd/>
            <a:tailEnd/>
          </a:ln>
        </p:spPr>
        <p:txBody>
          <a:bodyPr/>
          <a:lstStyle/>
          <a:p>
            <a:pPr defTabSz="408867"/>
            <a:fld id="{8D18D19D-C460-4DFA-9563-B865C388EDFE}" type="slidenum">
              <a:rPr lang="en-US" altLang="en-US">
                <a:solidFill>
                  <a:prstClr val="white"/>
                </a:solidFill>
              </a:rPr>
              <a:pPr defTabSz="408867"/>
              <a:t>2</a:t>
            </a:fld>
            <a:endParaRPr lang="en-US" altLang="en-US" dirty="0">
              <a:solidFill>
                <a:prstClr val="white"/>
              </a:solidFill>
            </a:endParaRPr>
          </a:p>
        </p:txBody>
      </p:sp>
      <p:sp>
        <p:nvSpPr>
          <p:cNvPr id="92163"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C89B9E56-79A7-4225-90D0-ED6AB02B1FC5}"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2</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92164" name="Rectangle 2"/>
          <p:cNvSpPr>
            <a:spLocks noGrp="1" noRot="1" noChangeAspect="1" noChangeArrowheads="1" noTextEdit="1"/>
          </p:cNvSpPr>
          <p:nvPr>
            <p:ph type="sldImg"/>
          </p:nvPr>
        </p:nvSpPr>
        <p:spPr>
          <a:xfrm>
            <a:off x="1143000" y="693738"/>
            <a:ext cx="4565650" cy="3424237"/>
          </a:xfrm>
          <a:solidFill>
            <a:srgbClr val="FFFFFF"/>
          </a:solidFill>
          <a:ln>
            <a:solidFill>
              <a:srgbClr val="000000"/>
            </a:solidFill>
            <a:miter lim="800000"/>
          </a:ln>
        </p:spPr>
      </p:sp>
      <p:sp>
        <p:nvSpPr>
          <p:cNvPr id="92165" name="Rectangle 3"/>
          <p:cNvSpPr>
            <a:spLocks noGrp="1" noChangeArrowheads="1"/>
          </p:cNvSpPr>
          <p:nvPr>
            <p:ph type="body" idx="1"/>
          </p:nvPr>
        </p:nvSpPr>
        <p:spPr>
          <a:xfrm>
            <a:off x="686360" y="4342535"/>
            <a:ext cx="5481078" cy="4108738"/>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337524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61A5E9-FCE9-46D3-8C0E-200D984C7795}" type="slidenum">
              <a:rPr lang="en-US" smtClean="0"/>
              <a:pPr/>
              <a:t>28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357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C9B3E2C-146C-4FAD-AC3D-515E179FEC39}" type="slidenum">
              <a:rPr lang="en-US" smtClean="0"/>
              <a:pPr/>
              <a:t>29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655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DA19CC8-3790-4AD4-B281-44C1CE0B29B9}" type="slidenum">
              <a:rPr lang="en-US" smtClean="0"/>
              <a:pPr/>
              <a:t>30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52790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00AEFCF-597A-465F-9FC7-BB81A34D4D21}" type="slidenum">
              <a:rPr lang="en-US" smtClean="0"/>
              <a:pPr/>
              <a:t>31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7383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5"/>
          <p:cNvSpPr>
            <a:spLocks noGrp="1" noChangeArrowheads="1"/>
          </p:cNvSpPr>
          <p:nvPr>
            <p:ph type="sldNum" sz="quarter"/>
          </p:nvPr>
        </p:nvSpPr>
        <p:spPr>
          <a:noFill/>
          <a:ln>
            <a:round/>
            <a:headEnd/>
            <a:tailEnd/>
          </a:ln>
        </p:spPr>
        <p:txBody>
          <a:bodyPr/>
          <a:lstStyle/>
          <a:p>
            <a:pPr defTabSz="408867"/>
            <a:fld id="{2BCF40CE-5338-4C8E-B5FD-B52D309A538B}" type="slidenum">
              <a:rPr lang="en-US" altLang="en-US">
                <a:solidFill>
                  <a:prstClr val="white"/>
                </a:solidFill>
              </a:rPr>
              <a:pPr defTabSz="408867"/>
              <a:t>32</a:t>
            </a:fld>
            <a:endParaRPr lang="en-US" altLang="en-US" dirty="0">
              <a:solidFill>
                <a:prstClr val="white"/>
              </a:solidFill>
            </a:endParaRPr>
          </a:p>
        </p:txBody>
      </p:sp>
      <p:sp>
        <p:nvSpPr>
          <p:cNvPr id="108547"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1F218E3E-E553-4A68-BE5E-1E9FEF5CA71F}"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32</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08548"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08549"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55341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5"/>
          <p:cNvSpPr>
            <a:spLocks noGrp="1" noChangeArrowheads="1"/>
          </p:cNvSpPr>
          <p:nvPr>
            <p:ph type="sldNum" sz="quarter"/>
          </p:nvPr>
        </p:nvSpPr>
        <p:spPr>
          <a:noFill/>
          <a:ln>
            <a:round/>
            <a:headEnd/>
            <a:tailEnd/>
          </a:ln>
        </p:spPr>
        <p:txBody>
          <a:bodyPr/>
          <a:lstStyle/>
          <a:p>
            <a:pPr defTabSz="408867"/>
            <a:fld id="{87050F3B-F1F7-4573-95A4-E83FC3740125}" type="slidenum">
              <a:rPr lang="en-US" altLang="en-US">
                <a:solidFill>
                  <a:prstClr val="white"/>
                </a:solidFill>
              </a:rPr>
              <a:pPr defTabSz="408867"/>
              <a:t>33</a:t>
            </a:fld>
            <a:endParaRPr lang="en-US" altLang="en-US" dirty="0">
              <a:solidFill>
                <a:prstClr val="white"/>
              </a:solidFill>
            </a:endParaRPr>
          </a:p>
        </p:txBody>
      </p:sp>
      <p:sp>
        <p:nvSpPr>
          <p:cNvPr id="110595"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9CFCFCB2-377D-43A8-A4E7-2918D6821F78}"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33</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0596" name="Rectangle 2"/>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110597" name="Rectangle 3"/>
          <p:cNvSpPr>
            <a:spLocks noGrp="1" noChangeArrowheads="1"/>
          </p:cNvSpPr>
          <p:nvPr>
            <p:ph type="body" idx="1"/>
          </p:nvPr>
        </p:nvSpPr>
        <p:spPr>
          <a:xfrm>
            <a:off x="686360" y="4342535"/>
            <a:ext cx="5486681" cy="4114511"/>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508705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5"/>
          <p:cNvSpPr>
            <a:spLocks noGrp="1" noChangeArrowheads="1"/>
          </p:cNvSpPr>
          <p:nvPr>
            <p:ph type="sldNum" sz="quarter"/>
          </p:nvPr>
        </p:nvSpPr>
        <p:spPr>
          <a:noFill/>
          <a:ln>
            <a:round/>
            <a:headEnd/>
            <a:tailEnd/>
          </a:ln>
        </p:spPr>
        <p:txBody>
          <a:bodyPr/>
          <a:lstStyle/>
          <a:p>
            <a:pPr defTabSz="408867"/>
            <a:fld id="{DF5D36A2-BDD7-48C2-9B03-88E04EFAB156}" type="slidenum">
              <a:rPr lang="en-US" altLang="en-US">
                <a:solidFill>
                  <a:prstClr val="white"/>
                </a:solidFill>
              </a:rPr>
              <a:pPr defTabSz="408867"/>
              <a:t>34</a:t>
            </a:fld>
            <a:endParaRPr lang="en-US" altLang="en-US" dirty="0">
              <a:solidFill>
                <a:prstClr val="white"/>
              </a:solidFill>
            </a:endParaRPr>
          </a:p>
        </p:txBody>
      </p:sp>
      <p:sp>
        <p:nvSpPr>
          <p:cNvPr id="111619"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D59D0E35-1DAA-42A9-B3C8-3BD7DFAF0805}"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34</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1620" name="Rectangle 2"/>
          <p:cNvSpPr>
            <a:spLocks noGrp="1" noRot="1" noChangeAspect="1" noChangeArrowheads="1" noTextEdit="1"/>
          </p:cNvSpPr>
          <p:nvPr>
            <p:ph type="sldImg"/>
          </p:nvPr>
        </p:nvSpPr>
        <p:spPr>
          <a:xfrm>
            <a:off x="1143000" y="693738"/>
            <a:ext cx="4567238" cy="3425825"/>
          </a:xfrm>
          <a:solidFill>
            <a:srgbClr val="FFFFFF"/>
          </a:solidFill>
          <a:ln>
            <a:solidFill>
              <a:srgbClr val="000000"/>
            </a:solidFill>
            <a:miter lim="800000"/>
          </a:ln>
        </p:spPr>
      </p:sp>
      <p:sp>
        <p:nvSpPr>
          <p:cNvPr id="111621" name="Rectangle 3"/>
          <p:cNvSpPr>
            <a:spLocks noGrp="1" noChangeArrowheads="1"/>
          </p:cNvSpPr>
          <p:nvPr>
            <p:ph type="body" idx="1"/>
          </p:nvPr>
        </p:nvSpPr>
        <p:spPr>
          <a:xfrm>
            <a:off x="686361" y="4342534"/>
            <a:ext cx="5482478" cy="4110182"/>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429845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5"/>
          <p:cNvSpPr>
            <a:spLocks noGrp="1" noChangeArrowheads="1"/>
          </p:cNvSpPr>
          <p:nvPr>
            <p:ph type="sldNum" sz="quarter"/>
          </p:nvPr>
        </p:nvSpPr>
        <p:spPr>
          <a:noFill/>
          <a:ln>
            <a:round/>
            <a:headEnd/>
            <a:tailEnd/>
          </a:ln>
        </p:spPr>
        <p:txBody>
          <a:bodyPr/>
          <a:lstStyle/>
          <a:p>
            <a:pPr defTabSz="408867"/>
            <a:fld id="{05A21A80-6361-4FE0-B615-AAB9C6BFA6CE}" type="slidenum">
              <a:rPr lang="en-US" altLang="en-US">
                <a:solidFill>
                  <a:prstClr val="white"/>
                </a:solidFill>
              </a:rPr>
              <a:pPr defTabSz="408867"/>
              <a:t>35</a:t>
            </a:fld>
            <a:endParaRPr lang="en-US" altLang="en-US" dirty="0">
              <a:solidFill>
                <a:prstClr val="white"/>
              </a:solidFill>
            </a:endParaRPr>
          </a:p>
        </p:txBody>
      </p:sp>
      <p:sp>
        <p:nvSpPr>
          <p:cNvPr id="112643"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FA022CCB-80C3-4118-82DF-4B8F338E6D26}"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35</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2644" name="Rectangle 2"/>
          <p:cNvSpPr>
            <a:spLocks noGrp="1" noRot="1" noChangeAspect="1" noChangeArrowheads="1" noTextEdit="1"/>
          </p:cNvSpPr>
          <p:nvPr>
            <p:ph type="sldImg"/>
          </p:nvPr>
        </p:nvSpPr>
        <p:spPr>
          <a:xfrm>
            <a:off x="1143000" y="693738"/>
            <a:ext cx="4567238" cy="3425825"/>
          </a:xfrm>
          <a:solidFill>
            <a:srgbClr val="FFFFFF"/>
          </a:solidFill>
          <a:ln>
            <a:solidFill>
              <a:srgbClr val="000000"/>
            </a:solidFill>
            <a:miter lim="800000"/>
          </a:ln>
        </p:spPr>
      </p:sp>
      <p:sp>
        <p:nvSpPr>
          <p:cNvPr id="112645" name="Rectangle 3"/>
          <p:cNvSpPr>
            <a:spLocks noGrp="1" noChangeArrowheads="1"/>
          </p:cNvSpPr>
          <p:nvPr>
            <p:ph type="body" idx="1"/>
          </p:nvPr>
        </p:nvSpPr>
        <p:spPr>
          <a:xfrm>
            <a:off x="686361" y="4342534"/>
            <a:ext cx="5482478" cy="4110182"/>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277993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CC6BA65-96EF-43D5-93A3-AAB92CD059C6}" type="slidenum">
              <a:rPr lang="en-US" smtClean="0"/>
              <a:pPr/>
              <a:t>36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4438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5"/>
          <p:cNvSpPr>
            <a:spLocks noGrp="1" noChangeArrowheads="1"/>
          </p:cNvSpPr>
          <p:nvPr>
            <p:ph type="sldNum" sz="quarter"/>
          </p:nvPr>
        </p:nvSpPr>
        <p:spPr>
          <a:noFill/>
          <a:ln>
            <a:round/>
            <a:headEnd/>
            <a:tailEnd/>
          </a:ln>
        </p:spPr>
        <p:txBody>
          <a:bodyPr/>
          <a:lstStyle/>
          <a:p>
            <a:pPr defTabSz="408867"/>
            <a:fld id="{B15E9175-1CFF-410E-A494-6898D72821DE}" type="slidenum">
              <a:rPr lang="en-US" altLang="en-US">
                <a:solidFill>
                  <a:prstClr val="white"/>
                </a:solidFill>
              </a:rPr>
              <a:pPr defTabSz="408867"/>
              <a:t>37</a:t>
            </a:fld>
            <a:endParaRPr lang="en-US" altLang="en-US" dirty="0">
              <a:solidFill>
                <a:prstClr val="white"/>
              </a:solidFill>
            </a:endParaRPr>
          </a:p>
        </p:txBody>
      </p:sp>
      <p:sp>
        <p:nvSpPr>
          <p:cNvPr id="113667"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6A220AC7-BC1C-4ED0-BFF0-C0EC9B8CA3BD}"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37</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3668" name="Rectangle 2"/>
          <p:cNvSpPr>
            <a:spLocks noGrp="1" noRot="1" noChangeAspect="1" noChangeArrowheads="1" noTextEdit="1"/>
          </p:cNvSpPr>
          <p:nvPr>
            <p:ph type="sldImg"/>
          </p:nvPr>
        </p:nvSpPr>
        <p:spPr>
          <a:xfrm>
            <a:off x="1143000" y="693738"/>
            <a:ext cx="4565650" cy="3424237"/>
          </a:xfrm>
          <a:solidFill>
            <a:srgbClr val="FFFFFF"/>
          </a:solidFill>
          <a:ln>
            <a:solidFill>
              <a:srgbClr val="000000"/>
            </a:solidFill>
            <a:miter lim="800000"/>
          </a:ln>
        </p:spPr>
      </p:sp>
      <p:sp>
        <p:nvSpPr>
          <p:cNvPr id="113669" name="Rectangle 3"/>
          <p:cNvSpPr>
            <a:spLocks noGrp="1" noChangeArrowheads="1"/>
          </p:cNvSpPr>
          <p:nvPr>
            <p:ph type="body" idx="1"/>
          </p:nvPr>
        </p:nvSpPr>
        <p:spPr>
          <a:xfrm>
            <a:off x="686360" y="4342535"/>
            <a:ext cx="5481078" cy="4108738"/>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19217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5D9BEF5-D58F-4099-9350-088B3CF72580}"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2296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84BA38E-5DFA-4E57-A662-E451756B5425}" type="slidenum">
              <a:rPr lang="en-US" smtClean="0"/>
              <a:pPr/>
              <a:t>38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253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11DF7CB-E5F2-4684-A163-5460D22966F7}" type="slidenum">
              <a:rPr lang="en-US" smtClean="0"/>
              <a:pPr/>
              <a:t>39</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575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5"/>
          <p:cNvSpPr>
            <a:spLocks noGrp="1" noChangeArrowheads="1"/>
          </p:cNvSpPr>
          <p:nvPr>
            <p:ph type="sldNum" sz="quarter"/>
          </p:nvPr>
        </p:nvSpPr>
        <p:spPr>
          <a:noFill/>
          <a:ln>
            <a:round/>
            <a:headEnd/>
            <a:tailEnd/>
          </a:ln>
        </p:spPr>
        <p:txBody>
          <a:bodyPr/>
          <a:lstStyle/>
          <a:p>
            <a:pPr defTabSz="408867"/>
            <a:fld id="{39181D98-D9E1-4627-AEEF-CBF139F9B968}" type="slidenum">
              <a:rPr lang="en-US" altLang="en-US">
                <a:solidFill>
                  <a:prstClr val="white"/>
                </a:solidFill>
              </a:rPr>
              <a:pPr defTabSz="408867"/>
              <a:t>40</a:t>
            </a:fld>
            <a:endParaRPr lang="en-US" altLang="en-US" dirty="0">
              <a:solidFill>
                <a:prstClr val="white"/>
              </a:solidFill>
            </a:endParaRPr>
          </a:p>
        </p:txBody>
      </p:sp>
      <p:sp>
        <p:nvSpPr>
          <p:cNvPr id="114691"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D6645A72-8C9D-43AB-91E5-F6BE7404489B}"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40</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4692" name="Rectangle 2"/>
          <p:cNvSpPr>
            <a:spLocks noGrp="1" noRot="1" noChangeAspect="1" noChangeArrowheads="1" noTextEdit="1"/>
          </p:cNvSpPr>
          <p:nvPr>
            <p:ph type="sldImg"/>
          </p:nvPr>
        </p:nvSpPr>
        <p:spPr>
          <a:xfrm>
            <a:off x="1143000" y="693738"/>
            <a:ext cx="4567238" cy="3425825"/>
          </a:xfrm>
          <a:solidFill>
            <a:srgbClr val="FFFFFF"/>
          </a:solidFill>
          <a:ln>
            <a:solidFill>
              <a:srgbClr val="000000"/>
            </a:solidFill>
            <a:miter lim="800000"/>
          </a:ln>
        </p:spPr>
      </p:sp>
      <p:sp>
        <p:nvSpPr>
          <p:cNvPr id="114693" name="Rectangle 3"/>
          <p:cNvSpPr>
            <a:spLocks noGrp="1" noChangeArrowheads="1"/>
          </p:cNvSpPr>
          <p:nvPr>
            <p:ph type="body" idx="1"/>
          </p:nvPr>
        </p:nvSpPr>
        <p:spPr>
          <a:xfrm>
            <a:off x="686361" y="4342534"/>
            <a:ext cx="5482478" cy="4110182"/>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830264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5"/>
          <p:cNvSpPr>
            <a:spLocks noGrp="1" noChangeArrowheads="1"/>
          </p:cNvSpPr>
          <p:nvPr>
            <p:ph type="sldNum" sz="quarter"/>
          </p:nvPr>
        </p:nvSpPr>
        <p:spPr>
          <a:noFill/>
          <a:ln>
            <a:round/>
            <a:headEnd/>
            <a:tailEnd/>
          </a:ln>
        </p:spPr>
        <p:txBody>
          <a:bodyPr/>
          <a:lstStyle/>
          <a:p>
            <a:pPr defTabSz="408867"/>
            <a:fld id="{F28C215F-E2D5-45F2-97CA-57649E21279C}" type="slidenum">
              <a:rPr lang="en-US" altLang="en-US">
                <a:solidFill>
                  <a:prstClr val="white"/>
                </a:solidFill>
              </a:rPr>
              <a:pPr defTabSz="408867"/>
              <a:t>41</a:t>
            </a:fld>
            <a:endParaRPr lang="en-US" altLang="en-US" dirty="0">
              <a:solidFill>
                <a:prstClr val="white"/>
              </a:solidFill>
            </a:endParaRPr>
          </a:p>
        </p:txBody>
      </p:sp>
      <p:sp>
        <p:nvSpPr>
          <p:cNvPr id="115715" name="Text Box 1"/>
          <p:cNvSpPr txBox="1">
            <a:spLocks noChangeArrowheads="1"/>
          </p:cNvSpPr>
          <p:nvPr/>
        </p:nvSpPr>
        <p:spPr bwMode="auto">
          <a:xfrm>
            <a:off x="3881438" y="8686512"/>
            <a:ext cx="2963956" cy="444500"/>
          </a:xfrm>
          <a:prstGeom prst="rect">
            <a:avLst/>
          </a:prstGeom>
          <a:noFill/>
          <a:ln w="9525">
            <a:noFill/>
            <a:round/>
            <a:headEnd/>
            <a:tailEnd/>
          </a:ln>
        </p:spPr>
        <p:txBody>
          <a:bodyPr lIns="0" tIns="0" rIns="0" bIns="0" anchor="b"/>
          <a:lstStyle/>
          <a:p>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fld id="{D8849BFD-16DF-4836-9896-082F86EAF4FB}" type="slidenum">
              <a:rPr kumimoji="0" lang="en-US" altLang="en-US" sz="1300" b="0" smtClean="0">
                <a:solidFill>
                  <a:srgbClr val="000000"/>
                </a:solidFill>
                <a:latin typeface="Times New Roman" pitchFamily="18" charset="0"/>
                <a:ea typeface="MS Gothic" pitchFamily="49" charset="-128"/>
                <a:cs typeface="+mn-cs"/>
              </a:rPr>
              <a:pPr algn="r" defTabSz="408825" hangingPunct="0">
                <a:lnSpc>
                  <a:spcPct val="95000"/>
                </a:lnSpc>
                <a:buSzPct val="10000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pPr>
              <a:t>41</a:t>
            </a:fld>
            <a:endParaRPr kumimoji="0" lang="en-US" altLang="en-US" sz="1300" b="0" dirty="0" smtClean="0">
              <a:solidFill>
                <a:srgbClr val="000000"/>
              </a:solidFill>
              <a:latin typeface="Times New Roman" pitchFamily="18" charset="0"/>
              <a:ea typeface="MS Gothic" pitchFamily="49" charset="-128"/>
              <a:cs typeface="+mn-cs"/>
            </a:endParaRPr>
          </a:p>
        </p:txBody>
      </p:sp>
      <p:sp>
        <p:nvSpPr>
          <p:cNvPr id="115716" name="Rectangle 2"/>
          <p:cNvSpPr>
            <a:spLocks noGrp="1" noRot="1" noChangeAspect="1" noChangeArrowheads="1" noTextEdit="1"/>
          </p:cNvSpPr>
          <p:nvPr>
            <p:ph type="sldImg"/>
          </p:nvPr>
        </p:nvSpPr>
        <p:spPr>
          <a:xfrm>
            <a:off x="1143000" y="693738"/>
            <a:ext cx="4567238" cy="3425825"/>
          </a:xfrm>
          <a:solidFill>
            <a:srgbClr val="FFFFFF"/>
          </a:solidFill>
          <a:ln>
            <a:solidFill>
              <a:srgbClr val="000000"/>
            </a:solidFill>
            <a:miter lim="800000"/>
          </a:ln>
        </p:spPr>
      </p:sp>
      <p:sp>
        <p:nvSpPr>
          <p:cNvPr id="115717" name="Rectangle 3"/>
          <p:cNvSpPr>
            <a:spLocks noGrp="1" noChangeArrowheads="1"/>
          </p:cNvSpPr>
          <p:nvPr>
            <p:ph type="body" idx="1"/>
          </p:nvPr>
        </p:nvSpPr>
        <p:spPr>
          <a:xfrm>
            <a:off x="686361" y="4342534"/>
            <a:ext cx="5482478" cy="4110182"/>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362842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98EDD61-12CB-400F-A07B-715A15AE3362}" type="slidenum">
              <a:rPr lang="en-US" smtClean="0"/>
              <a:pPr/>
              <a:t>42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8105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03D82BC-586E-4F4A-A544-CCD27B8817C2}" type="slidenum">
              <a:rPr lang="en-US" smtClean="0"/>
              <a:pPr/>
              <a:t>43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0823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5"/>
          <p:cNvSpPr>
            <a:spLocks noGrp="1" noChangeArrowheads="1"/>
          </p:cNvSpPr>
          <p:nvPr>
            <p:ph type="sldNum" sz="quarter"/>
          </p:nvPr>
        </p:nvSpPr>
        <p:spPr>
          <a:noFill/>
          <a:ln>
            <a:round/>
            <a:headEnd/>
            <a:tailEnd/>
          </a:ln>
        </p:spPr>
        <p:txBody>
          <a:bodyPr/>
          <a:lstStyle/>
          <a:p>
            <a:pPr defTabSz="408867"/>
            <a:fld id="{786CDAF9-936A-4B8F-9C3F-54CEC9EEF3C0}" type="slidenum">
              <a:rPr lang="en-US" altLang="en-US">
                <a:solidFill>
                  <a:prstClr val="white"/>
                </a:solidFill>
              </a:rPr>
              <a:pPr defTabSz="408867"/>
              <a:t>44</a:t>
            </a:fld>
            <a:endParaRPr lang="en-US" altLang="en-US" dirty="0">
              <a:solidFill>
                <a:prstClr val="white"/>
              </a:solidFill>
            </a:endParaRPr>
          </a:p>
        </p:txBody>
      </p:sp>
      <p:sp>
        <p:nvSpPr>
          <p:cNvPr id="117763"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17764"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748707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5"/>
          <p:cNvSpPr>
            <a:spLocks noGrp="1" noChangeArrowheads="1"/>
          </p:cNvSpPr>
          <p:nvPr>
            <p:ph type="sldNum" sz="quarter"/>
          </p:nvPr>
        </p:nvSpPr>
        <p:spPr>
          <a:noFill/>
          <a:ln>
            <a:round/>
            <a:headEnd/>
            <a:tailEnd/>
          </a:ln>
        </p:spPr>
        <p:txBody>
          <a:bodyPr/>
          <a:lstStyle/>
          <a:p>
            <a:pPr defTabSz="408867"/>
            <a:fld id="{083BE639-5618-4164-AB17-D0131D35562A}" type="slidenum">
              <a:rPr lang="en-US" altLang="en-US">
                <a:solidFill>
                  <a:prstClr val="white"/>
                </a:solidFill>
              </a:rPr>
              <a:pPr defTabSz="408867"/>
              <a:t>48</a:t>
            </a:fld>
            <a:endParaRPr lang="en-US" altLang="en-US" dirty="0">
              <a:solidFill>
                <a:prstClr val="white"/>
              </a:solidFill>
            </a:endParaRPr>
          </a:p>
        </p:txBody>
      </p:sp>
      <p:sp>
        <p:nvSpPr>
          <p:cNvPr id="118787"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18788"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77876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34C17ED-8125-471A-A31A-28BE4074B8D7}" type="slidenum">
              <a:rPr lang="en-US" smtClean="0"/>
              <a:pPr/>
              <a:t>52</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91631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BA3845F-054D-4B42-B272-B743D06BE0D9}" type="slidenum">
              <a:rPr lang="en-US" smtClean="0"/>
              <a:pPr/>
              <a:t>53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5445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4DE3EC2-B5DC-43EA-B13D-4C4061AD0BAE}" type="slidenum">
              <a:rPr lang="en-US">
                <a:solidFill>
                  <a:prstClr val="black"/>
                </a:solidFill>
              </a:rPr>
              <a:pPr/>
              <a:t>7</a:t>
            </a:fld>
            <a:endParaRPr lang="en-US">
              <a:solidFill>
                <a:prstClr val="black"/>
              </a:solidFill>
            </a:endParaRPr>
          </a:p>
        </p:txBody>
      </p:sp>
      <p:sp>
        <p:nvSpPr>
          <p:cNvPr id="6041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18C21DD-1073-4826-8C3D-9726E9179B5B}" type="slidenum">
              <a:rPr kumimoji="0" lang="en-US" sz="1200" b="0" smtClean="0">
                <a:solidFill>
                  <a:prstClr val="black"/>
                </a:solidFill>
                <a:latin typeface="Times New Roman" pitchFamily="18" charset="0"/>
                <a:cs typeface="+mn-cs"/>
              </a:rPr>
              <a:pPr algn="r" eaLnBrk="0" hangingPunct="0"/>
              <a:t>7</a:t>
            </a:fld>
            <a:endParaRPr kumimoji="0" lang="en-US" sz="1200" b="0" smtClean="0">
              <a:solidFill>
                <a:prstClr val="black"/>
              </a:solidFill>
              <a:latin typeface="Times New Roman" pitchFamily="18" charset="0"/>
              <a:cs typeface="+mn-cs"/>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2192828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3576B1-91EF-4239-966A-8938498FA485}" type="slidenum">
              <a:rPr lang="en-US" smtClean="0"/>
              <a:pPr/>
              <a:t>54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60891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5"/>
          <p:cNvSpPr>
            <a:spLocks noGrp="1" noChangeArrowheads="1"/>
          </p:cNvSpPr>
          <p:nvPr>
            <p:ph type="sldNum" sz="quarter"/>
          </p:nvPr>
        </p:nvSpPr>
        <p:spPr>
          <a:noFill/>
          <a:ln>
            <a:round/>
            <a:headEnd/>
            <a:tailEnd/>
          </a:ln>
        </p:spPr>
        <p:txBody>
          <a:bodyPr/>
          <a:lstStyle/>
          <a:p>
            <a:pPr defTabSz="408867"/>
            <a:fld id="{82E282B7-B028-41F8-8DBB-A270DB575CD9}" type="slidenum">
              <a:rPr lang="en-US" altLang="en-US">
                <a:solidFill>
                  <a:prstClr val="white"/>
                </a:solidFill>
              </a:rPr>
              <a:pPr defTabSz="408867"/>
              <a:t>55</a:t>
            </a:fld>
            <a:endParaRPr lang="en-US" altLang="en-US" dirty="0">
              <a:solidFill>
                <a:prstClr val="white"/>
              </a:solidFill>
            </a:endParaRPr>
          </a:p>
        </p:txBody>
      </p:sp>
      <p:sp>
        <p:nvSpPr>
          <p:cNvPr id="119811"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19812"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153532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5"/>
          <p:cNvSpPr>
            <a:spLocks noGrp="1" noChangeArrowheads="1"/>
          </p:cNvSpPr>
          <p:nvPr>
            <p:ph type="sldNum" sz="quarter"/>
          </p:nvPr>
        </p:nvSpPr>
        <p:spPr>
          <a:noFill/>
          <a:ln>
            <a:round/>
            <a:headEnd/>
            <a:tailEnd/>
          </a:ln>
        </p:spPr>
        <p:txBody>
          <a:bodyPr/>
          <a:lstStyle/>
          <a:p>
            <a:pPr defTabSz="408867"/>
            <a:fld id="{2D4EB063-2969-4732-A08F-61D63ADD36C6}" type="slidenum">
              <a:rPr lang="en-US" altLang="en-US">
                <a:solidFill>
                  <a:prstClr val="white"/>
                </a:solidFill>
              </a:rPr>
              <a:pPr defTabSz="408867"/>
              <a:t>56</a:t>
            </a:fld>
            <a:endParaRPr lang="en-US" altLang="en-US" dirty="0">
              <a:solidFill>
                <a:prstClr val="white"/>
              </a:solidFill>
            </a:endParaRPr>
          </a:p>
        </p:txBody>
      </p:sp>
      <p:sp>
        <p:nvSpPr>
          <p:cNvPr id="121859"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21860"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35892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5"/>
          <p:cNvSpPr>
            <a:spLocks noGrp="1" noChangeArrowheads="1"/>
          </p:cNvSpPr>
          <p:nvPr>
            <p:ph type="sldNum" sz="quarter"/>
          </p:nvPr>
        </p:nvSpPr>
        <p:spPr>
          <a:noFill/>
          <a:ln>
            <a:round/>
            <a:headEnd/>
            <a:tailEnd/>
          </a:ln>
        </p:spPr>
        <p:txBody>
          <a:bodyPr/>
          <a:lstStyle/>
          <a:p>
            <a:pPr defTabSz="408867"/>
            <a:fld id="{75A41D50-9751-493C-88B0-2C32B286D3A6}" type="slidenum">
              <a:rPr lang="en-US" altLang="en-US">
                <a:solidFill>
                  <a:prstClr val="white"/>
                </a:solidFill>
              </a:rPr>
              <a:pPr defTabSz="408867"/>
              <a:t>57</a:t>
            </a:fld>
            <a:endParaRPr lang="en-US" altLang="en-US" dirty="0">
              <a:solidFill>
                <a:prstClr val="white"/>
              </a:solidFill>
            </a:endParaRPr>
          </a:p>
        </p:txBody>
      </p:sp>
      <p:sp>
        <p:nvSpPr>
          <p:cNvPr id="122883"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22884"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53606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5"/>
          <p:cNvSpPr>
            <a:spLocks noGrp="1" noChangeArrowheads="1"/>
          </p:cNvSpPr>
          <p:nvPr>
            <p:ph type="sldNum" sz="quarter"/>
          </p:nvPr>
        </p:nvSpPr>
        <p:spPr>
          <a:noFill/>
          <a:ln>
            <a:round/>
            <a:headEnd/>
            <a:tailEnd/>
          </a:ln>
        </p:spPr>
        <p:txBody>
          <a:bodyPr/>
          <a:lstStyle/>
          <a:p>
            <a:pPr defTabSz="408867"/>
            <a:fld id="{B8E1B127-3CB4-4101-95D9-07F95C1C08F8}" type="slidenum">
              <a:rPr lang="en-US" altLang="en-US">
                <a:solidFill>
                  <a:prstClr val="white"/>
                </a:solidFill>
              </a:rPr>
              <a:pPr defTabSz="408867"/>
              <a:t>58</a:t>
            </a:fld>
            <a:endParaRPr lang="en-US" altLang="en-US" dirty="0">
              <a:solidFill>
                <a:prstClr val="white"/>
              </a:solidFill>
            </a:endParaRPr>
          </a:p>
        </p:txBody>
      </p:sp>
      <p:sp>
        <p:nvSpPr>
          <p:cNvPr id="123907"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23908"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3082809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5"/>
          <p:cNvSpPr>
            <a:spLocks noGrp="1" noChangeArrowheads="1"/>
          </p:cNvSpPr>
          <p:nvPr>
            <p:ph type="sldNum" sz="quarter"/>
          </p:nvPr>
        </p:nvSpPr>
        <p:spPr>
          <a:noFill/>
          <a:ln>
            <a:round/>
            <a:headEnd/>
            <a:tailEnd/>
          </a:ln>
        </p:spPr>
        <p:txBody>
          <a:bodyPr/>
          <a:lstStyle/>
          <a:p>
            <a:pPr defTabSz="408867"/>
            <a:fld id="{463C8572-6340-4942-8886-F90FDB0F8336}" type="slidenum">
              <a:rPr lang="en-US" altLang="en-US">
                <a:solidFill>
                  <a:prstClr val="white"/>
                </a:solidFill>
              </a:rPr>
              <a:pPr defTabSz="408867"/>
              <a:t>59</a:t>
            </a:fld>
            <a:endParaRPr lang="en-US" altLang="en-US" dirty="0">
              <a:solidFill>
                <a:prstClr val="white"/>
              </a:solidFill>
            </a:endParaRPr>
          </a:p>
        </p:txBody>
      </p:sp>
      <p:sp>
        <p:nvSpPr>
          <p:cNvPr id="125955"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25956"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204361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5"/>
          <p:cNvSpPr>
            <a:spLocks noGrp="1" noChangeArrowheads="1"/>
          </p:cNvSpPr>
          <p:nvPr>
            <p:ph type="sldNum" sz="quarter"/>
          </p:nvPr>
        </p:nvSpPr>
        <p:spPr>
          <a:noFill/>
          <a:ln>
            <a:round/>
            <a:headEnd/>
            <a:tailEnd/>
          </a:ln>
        </p:spPr>
        <p:txBody>
          <a:bodyPr/>
          <a:lstStyle/>
          <a:p>
            <a:pPr defTabSz="408867"/>
            <a:fld id="{6421CC09-5881-4946-BD8E-7A12224DB729}" type="slidenum">
              <a:rPr lang="en-US" altLang="en-US">
                <a:solidFill>
                  <a:prstClr val="white"/>
                </a:solidFill>
              </a:rPr>
              <a:pPr defTabSz="408867"/>
              <a:t>60</a:t>
            </a:fld>
            <a:endParaRPr lang="en-US" altLang="en-US" dirty="0">
              <a:solidFill>
                <a:prstClr val="white"/>
              </a:solidFill>
            </a:endParaRPr>
          </a:p>
        </p:txBody>
      </p:sp>
      <p:sp>
        <p:nvSpPr>
          <p:cNvPr id="126979"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26980"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1327472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5C4F6ED-D1C0-4059-B171-BC0128FD612A}" type="slidenum">
              <a:rPr lang="en-US" smtClean="0"/>
              <a:pPr/>
              <a:t>61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88071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5"/>
          <p:cNvSpPr>
            <a:spLocks noGrp="1" noChangeArrowheads="1"/>
          </p:cNvSpPr>
          <p:nvPr>
            <p:ph type="sldNum" sz="quarter"/>
          </p:nvPr>
        </p:nvSpPr>
        <p:spPr>
          <a:noFill/>
          <a:ln>
            <a:round/>
            <a:headEnd/>
            <a:tailEnd/>
          </a:ln>
        </p:spPr>
        <p:txBody>
          <a:bodyPr/>
          <a:lstStyle/>
          <a:p>
            <a:pPr defTabSz="408867"/>
            <a:fld id="{FDBD729B-310B-445D-9640-405574D3E3C4}" type="slidenum">
              <a:rPr lang="en-US" altLang="en-US">
                <a:solidFill>
                  <a:prstClr val="white"/>
                </a:solidFill>
              </a:rPr>
              <a:pPr defTabSz="408867"/>
              <a:t>62</a:t>
            </a:fld>
            <a:endParaRPr lang="en-US" altLang="en-US" dirty="0">
              <a:solidFill>
                <a:prstClr val="white"/>
              </a:solidFill>
            </a:endParaRPr>
          </a:p>
        </p:txBody>
      </p:sp>
      <p:sp>
        <p:nvSpPr>
          <p:cNvPr id="130051"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30052"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4016407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5"/>
          <p:cNvSpPr>
            <a:spLocks noGrp="1" noChangeArrowheads="1"/>
          </p:cNvSpPr>
          <p:nvPr>
            <p:ph type="sldNum" sz="quarter"/>
          </p:nvPr>
        </p:nvSpPr>
        <p:spPr>
          <a:noFill/>
          <a:ln>
            <a:round/>
            <a:headEnd/>
            <a:tailEnd/>
          </a:ln>
        </p:spPr>
        <p:txBody>
          <a:bodyPr/>
          <a:lstStyle/>
          <a:p>
            <a:pPr defTabSz="408867"/>
            <a:fld id="{07118407-6634-4D14-9596-FBEC8AF20433}" type="slidenum">
              <a:rPr lang="en-US" altLang="en-US">
                <a:solidFill>
                  <a:prstClr val="white"/>
                </a:solidFill>
              </a:rPr>
              <a:pPr defTabSz="408867"/>
              <a:t>63</a:t>
            </a:fld>
            <a:endParaRPr lang="en-US" altLang="en-US" dirty="0">
              <a:solidFill>
                <a:prstClr val="white"/>
              </a:solidFill>
            </a:endParaRPr>
          </a:p>
        </p:txBody>
      </p:sp>
      <p:sp>
        <p:nvSpPr>
          <p:cNvPr id="131075"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31076"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33739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C8207BB-7556-423D-A314-E2B163C41AA3}" type="slidenum">
              <a:rPr lang="en-US">
                <a:solidFill>
                  <a:prstClr val="black"/>
                </a:solidFill>
              </a:rPr>
              <a:pPr/>
              <a:t>8</a:t>
            </a:fld>
            <a:endParaRPr lang="en-US">
              <a:solidFill>
                <a:prstClr val="black"/>
              </a:solidFill>
            </a:endParaRPr>
          </a:p>
        </p:txBody>
      </p:sp>
      <p:sp>
        <p:nvSpPr>
          <p:cNvPr id="614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8565B40-4370-4945-AC8F-BF1DFBCDE070}" type="slidenum">
              <a:rPr kumimoji="0" lang="en-US" sz="1200" b="0" smtClean="0">
                <a:solidFill>
                  <a:prstClr val="black"/>
                </a:solidFill>
                <a:latin typeface="Times New Roman" pitchFamily="18" charset="0"/>
                <a:cs typeface="+mn-cs"/>
              </a:rPr>
              <a:pPr algn="r" eaLnBrk="0" hangingPunct="0"/>
              <a:t>8</a:t>
            </a:fld>
            <a:endParaRPr kumimoji="0" lang="en-US" sz="1200" b="0" smtClean="0">
              <a:solidFill>
                <a:prstClr val="black"/>
              </a:solidFill>
              <a:latin typeface="Times New Roman" pitchFamily="18" charset="0"/>
              <a:cs typeface="+mn-cs"/>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908138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5"/>
          <p:cNvSpPr>
            <a:spLocks noGrp="1" noChangeArrowheads="1"/>
          </p:cNvSpPr>
          <p:nvPr>
            <p:ph type="sldNum" sz="quarter"/>
          </p:nvPr>
        </p:nvSpPr>
        <p:spPr>
          <a:noFill/>
          <a:ln>
            <a:round/>
            <a:headEnd/>
            <a:tailEnd/>
          </a:ln>
        </p:spPr>
        <p:txBody>
          <a:bodyPr/>
          <a:lstStyle/>
          <a:p>
            <a:pPr defTabSz="408867"/>
            <a:fld id="{0FFFC106-9986-48C1-A734-ABCCBF045D4F}" type="slidenum">
              <a:rPr lang="en-US" altLang="en-US">
                <a:solidFill>
                  <a:prstClr val="white"/>
                </a:solidFill>
              </a:rPr>
              <a:pPr defTabSz="408867"/>
              <a:t>64</a:t>
            </a:fld>
            <a:endParaRPr lang="en-US" altLang="en-US" dirty="0">
              <a:solidFill>
                <a:prstClr val="white"/>
              </a:solidFill>
            </a:endParaRPr>
          </a:p>
        </p:txBody>
      </p:sp>
      <p:sp>
        <p:nvSpPr>
          <p:cNvPr id="132099" name="Rectangle 1"/>
          <p:cNvSpPr>
            <a:spLocks noGrp="1" noRot="1" noChangeAspect="1" noChangeArrowheads="1" noTextEdit="1"/>
          </p:cNvSpPr>
          <p:nvPr>
            <p:ph type="sldImg"/>
          </p:nvPr>
        </p:nvSpPr>
        <p:spPr>
          <a:xfrm>
            <a:off x="1146175" y="693738"/>
            <a:ext cx="4552950" cy="3416300"/>
          </a:xfrm>
          <a:solidFill>
            <a:srgbClr val="FFFFFF"/>
          </a:solidFill>
          <a:ln>
            <a:solidFill>
              <a:srgbClr val="000000"/>
            </a:solidFill>
            <a:miter lim="800000"/>
          </a:ln>
        </p:spPr>
      </p:sp>
      <p:sp>
        <p:nvSpPr>
          <p:cNvPr id="132100" name="Rectangle 2"/>
          <p:cNvSpPr>
            <a:spLocks noGrp="1" noChangeArrowheads="1"/>
          </p:cNvSpPr>
          <p:nvPr>
            <p:ph type="body" idx="1"/>
          </p:nvPr>
        </p:nvSpPr>
        <p:spPr>
          <a:xfrm>
            <a:off x="686360" y="4342535"/>
            <a:ext cx="5474074" cy="4101523"/>
          </a:xfrm>
          <a:noFill/>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260527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280A68F-72C3-4D66-8134-6FB152A5E904}" type="slidenum">
              <a:rPr lang="en-US">
                <a:solidFill>
                  <a:prstClr val="black"/>
                </a:solidFill>
              </a:rPr>
              <a:pPr/>
              <a:t>9</a:t>
            </a:fld>
            <a:endParaRPr lang="en-US">
              <a:solidFill>
                <a:prstClr val="black"/>
              </a:solidFill>
            </a:endParaRPr>
          </a:p>
        </p:txBody>
      </p:sp>
      <p:sp>
        <p:nvSpPr>
          <p:cNvPr id="624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3A4A26D-6840-4C08-AB66-11E8E4D625EF}" type="slidenum">
              <a:rPr kumimoji="0" lang="en-US" sz="1200" b="0" smtClean="0">
                <a:solidFill>
                  <a:prstClr val="black"/>
                </a:solidFill>
                <a:latin typeface="Times New Roman" pitchFamily="18" charset="0"/>
                <a:cs typeface="+mn-cs"/>
              </a:rPr>
              <a:pPr algn="r" eaLnBrk="0" hangingPunct="0"/>
              <a:t>9</a:t>
            </a:fld>
            <a:endParaRPr kumimoji="0" lang="en-US" sz="1200" b="0" smtClean="0">
              <a:solidFill>
                <a:prstClr val="black"/>
              </a:solidFill>
              <a:latin typeface="Times New Roman" pitchFamily="18" charset="0"/>
              <a:cs typeface="+mn-cs"/>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27394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D684770-C75A-4434-9431-6B7AADA01855}" type="slidenum">
              <a:rPr lang="en-US">
                <a:solidFill>
                  <a:prstClr val="black"/>
                </a:solidFill>
              </a:rPr>
              <a:pPr/>
              <a:t>10</a:t>
            </a:fld>
            <a:endParaRPr lang="en-US">
              <a:solidFill>
                <a:prstClr val="black"/>
              </a:solidFill>
            </a:endParaRPr>
          </a:p>
        </p:txBody>
      </p:sp>
      <p:sp>
        <p:nvSpPr>
          <p:cNvPr id="634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3E91703-82C0-449E-8D61-F68B1BB21647}" type="slidenum">
              <a:rPr kumimoji="0" lang="en-US" sz="1200" b="0" smtClean="0">
                <a:solidFill>
                  <a:prstClr val="black"/>
                </a:solidFill>
                <a:latin typeface="Times New Roman" pitchFamily="18" charset="0"/>
                <a:cs typeface="+mn-cs"/>
              </a:rPr>
              <a:pPr algn="r" eaLnBrk="0" hangingPunct="0"/>
              <a:t>10</a:t>
            </a:fld>
            <a:endParaRPr kumimoji="0" lang="en-US" sz="1200" b="0" smtClean="0">
              <a:solidFill>
                <a:prstClr val="black"/>
              </a:solidFill>
              <a:latin typeface="Times New Roman" pitchFamily="18" charset="0"/>
              <a:cs typeface="+mn-cs"/>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155507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6671AEE-B112-4503-BF7A-C3DB5F116A9B}" type="slidenum">
              <a:rPr lang="en-US">
                <a:solidFill>
                  <a:prstClr val="black"/>
                </a:solidFill>
              </a:rPr>
              <a:pPr/>
              <a:t>13</a:t>
            </a:fld>
            <a:endParaRPr lang="en-US">
              <a:solidFill>
                <a:prstClr val="black"/>
              </a:solidFill>
            </a:endParaRPr>
          </a:p>
        </p:txBody>
      </p:sp>
      <p:sp>
        <p:nvSpPr>
          <p:cNvPr id="6451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2DAC2E2-E138-4FF8-85AF-6D14B8623376}" type="slidenum">
              <a:rPr kumimoji="0" lang="en-US" sz="1200" b="0" smtClean="0">
                <a:solidFill>
                  <a:prstClr val="black"/>
                </a:solidFill>
                <a:latin typeface="Times New Roman" pitchFamily="18" charset="0"/>
                <a:cs typeface="+mn-cs"/>
              </a:rPr>
              <a:pPr algn="r" eaLnBrk="0" hangingPunct="0"/>
              <a:t>13</a:t>
            </a:fld>
            <a:endParaRPr kumimoji="0" lang="en-US" sz="1200" b="0" smtClean="0">
              <a:solidFill>
                <a:prstClr val="black"/>
              </a:solidFill>
              <a:latin typeface="Times New Roman" pitchFamily="18" charset="0"/>
              <a:cs typeface="+mn-cs"/>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2056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07F90A8-AF21-4FF7-81E2-6A97FD776ED3}" type="slidenum">
              <a:rPr lang="en-US">
                <a:solidFill>
                  <a:prstClr val="black"/>
                </a:solidFill>
              </a:rPr>
              <a:pPr/>
              <a:t>14</a:t>
            </a:fld>
            <a:endParaRPr lang="en-US">
              <a:solidFill>
                <a:prstClr val="black"/>
              </a:solidFill>
            </a:endParaRPr>
          </a:p>
        </p:txBody>
      </p:sp>
      <p:sp>
        <p:nvSpPr>
          <p:cNvPr id="6553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2160487-3E52-46FB-9D32-5A0F8FB70980}" type="slidenum">
              <a:rPr kumimoji="0" lang="en-US" sz="1200" b="0" smtClean="0">
                <a:solidFill>
                  <a:prstClr val="black"/>
                </a:solidFill>
                <a:latin typeface="Times New Roman" pitchFamily="18" charset="0"/>
                <a:cs typeface="+mn-cs"/>
              </a:rPr>
              <a:pPr algn="r" eaLnBrk="0" hangingPunct="0"/>
              <a:t>14</a:t>
            </a:fld>
            <a:endParaRPr kumimoji="0" lang="en-US" sz="1200" b="0" smtClean="0">
              <a:solidFill>
                <a:prstClr val="black"/>
              </a:solidFill>
              <a:latin typeface="Times New Roman" pitchFamily="18" charset="0"/>
              <a:cs typeface="+mn-cs"/>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extLst>
      <p:ext uri="{BB962C8B-B14F-4D97-AF65-F5344CB8AC3E}">
        <p14:creationId xmlns:p14="http://schemas.microsoft.com/office/powerpoint/2010/main" val="333943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white">
          <a:xfrm>
            <a:off x="1524000" y="3505200"/>
            <a:ext cx="5867400" cy="0"/>
          </a:xfrm>
          <a:prstGeom prst="line">
            <a:avLst/>
          </a:prstGeom>
          <a:noFill/>
          <a:ln w="9525">
            <a:solidFill>
              <a:srgbClr val="969696"/>
            </a:solidFill>
            <a:round/>
            <a:headEnd type="none" w="sm" len="sm"/>
            <a:tailEnd type="none" w="sm" len="sm"/>
          </a:ln>
          <a:effectLst/>
        </p:spPr>
        <p:txBody>
          <a:bodyPr lIns="91047" tIns="45526" rIns="91047" bIns="45526" anchor="ctr"/>
          <a:lstStyle/>
          <a:p>
            <a:pPr algn="ctr" eaLnBrk="0" hangingPunct="0">
              <a:lnSpc>
                <a:spcPct val="70000"/>
              </a:lnSpc>
              <a:defRPr/>
            </a:pPr>
            <a:endParaRPr lang="en-US">
              <a:cs typeface="+mn-cs"/>
            </a:endParaRPr>
          </a:p>
        </p:txBody>
      </p:sp>
      <p:sp>
        <p:nvSpPr>
          <p:cNvPr id="74754" name="Rectangle 2"/>
          <p:cNvSpPr>
            <a:spLocks noGrp="1" noChangeArrowheads="1"/>
          </p:cNvSpPr>
          <p:nvPr>
            <p:ph type="ctrTitle"/>
          </p:nvPr>
        </p:nvSpPr>
        <p:spPr bwMode="auto">
          <a:xfrm>
            <a:off x="1524000" y="1066800"/>
            <a:ext cx="5867400" cy="2362200"/>
          </a:xfrm>
        </p:spPr>
        <p:txBody>
          <a:bodyPr anchor="b"/>
          <a:lstStyle>
            <a:lvl1pPr algn="ctr">
              <a:lnSpc>
                <a:spcPct val="80000"/>
              </a:lnSpc>
              <a:defRPr sz="4300">
                <a:effectLst>
                  <a:outerShdw blurRad="38100" dist="38100" dir="2700000" algn="tl">
                    <a:srgbClr val="C0C0C0"/>
                  </a:outerShdw>
                </a:effectLst>
              </a:defRPr>
            </a:lvl1pPr>
          </a:lstStyle>
          <a:p>
            <a:endParaRPr lang="en-US"/>
          </a:p>
        </p:txBody>
      </p:sp>
      <p:sp>
        <p:nvSpPr>
          <p:cNvPr id="74755" name="Rectangle 3"/>
          <p:cNvSpPr>
            <a:spLocks noGrp="1" noChangeArrowheads="1"/>
          </p:cNvSpPr>
          <p:nvPr>
            <p:ph type="subTitle" idx="1"/>
          </p:nvPr>
        </p:nvSpPr>
        <p:spPr>
          <a:xfrm>
            <a:off x="1524000" y="3581400"/>
            <a:ext cx="5867400" cy="1752600"/>
          </a:xfrm>
        </p:spPr>
        <p:txBody>
          <a:bodyPr/>
          <a:lstStyle>
            <a:lvl1pPr marL="0" indent="0" algn="ctr">
              <a:buFontTx/>
              <a:buNone/>
              <a:defRPr sz="3100"/>
            </a:lvl1p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866" indent="0" algn="ctr">
              <a:buNone/>
              <a:defRPr/>
            </a:lvl2pPr>
            <a:lvl3pPr marL="827733" indent="0" algn="ctr">
              <a:buNone/>
              <a:defRPr/>
            </a:lvl3pPr>
            <a:lvl4pPr marL="1241600" indent="0" algn="ctr">
              <a:buNone/>
              <a:defRPr/>
            </a:lvl4pPr>
            <a:lvl5pPr marL="1655467" indent="0" algn="ctr">
              <a:buNone/>
              <a:defRPr/>
            </a:lvl5pPr>
            <a:lvl6pPr marL="2069335" indent="0" algn="ctr">
              <a:buNone/>
              <a:defRPr/>
            </a:lvl6pPr>
            <a:lvl7pPr marL="2483203" indent="0" algn="ctr">
              <a:buNone/>
              <a:defRPr/>
            </a:lvl7pPr>
            <a:lvl8pPr marL="2897069" indent="0" algn="ctr">
              <a:buNone/>
              <a:defRPr/>
            </a:lvl8pPr>
            <a:lvl9pPr marL="3310938"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3F2D977-D2E6-4227-9C4A-ED76D0C47582}" type="slidenum">
              <a:rPr lang="en-US" altLang="en-US"/>
              <a:pPr>
                <a:defRPr/>
              </a:pPr>
              <a:t>‹#›</a:t>
            </a:fld>
            <a:endParaRPr lang="en-US"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1E15051-778C-4829-8BB7-4A04096AF77C}" type="slidenum">
              <a:rPr lang="en-US" altLang="en-US"/>
              <a:pPr>
                <a:defRPr/>
              </a:pPr>
              <a:t>‹#›</a:t>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866" indent="0">
              <a:buNone/>
              <a:defRPr sz="1600"/>
            </a:lvl2pPr>
            <a:lvl3pPr marL="827733" indent="0">
              <a:buNone/>
              <a:defRPr sz="1500"/>
            </a:lvl3pPr>
            <a:lvl4pPr marL="1241600" indent="0">
              <a:buNone/>
              <a:defRPr sz="1300"/>
            </a:lvl4pPr>
            <a:lvl5pPr marL="1655467" indent="0">
              <a:buNone/>
              <a:defRPr sz="1300"/>
            </a:lvl5pPr>
            <a:lvl6pPr marL="2069335" indent="0">
              <a:buNone/>
              <a:defRPr sz="1300"/>
            </a:lvl6pPr>
            <a:lvl7pPr marL="2483203" indent="0">
              <a:buNone/>
              <a:defRPr sz="1300"/>
            </a:lvl7pPr>
            <a:lvl8pPr marL="2897069" indent="0">
              <a:buNone/>
              <a:defRPr sz="1300"/>
            </a:lvl8pPr>
            <a:lvl9pPr marL="3310938"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52CBA193-5711-472A-8B33-3B7E35E3E448}" type="slidenum">
              <a:rPr lang="en-US" altLang="en-US"/>
              <a:pPr>
                <a:defRPr/>
              </a:pPr>
              <a:t>‹#›</a:t>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25C58B8E-88D6-4F97-A7A1-75DBF8F177DF}" type="slidenum">
              <a:rPr lang="en-US" altLang="en-US"/>
              <a:pPr>
                <a:defRPr/>
              </a:pPr>
              <a:t>‹#›</a:t>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9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866" indent="0">
              <a:buNone/>
              <a:defRPr sz="1800" b="1"/>
            </a:lvl2pPr>
            <a:lvl3pPr marL="827733" indent="0">
              <a:buNone/>
              <a:defRPr sz="1600" b="1"/>
            </a:lvl3pPr>
            <a:lvl4pPr marL="1241600" indent="0">
              <a:buNone/>
              <a:defRPr sz="1500" b="1"/>
            </a:lvl4pPr>
            <a:lvl5pPr marL="1655467" indent="0">
              <a:buNone/>
              <a:defRPr sz="1500" b="1"/>
            </a:lvl5pPr>
            <a:lvl6pPr marL="2069335" indent="0">
              <a:buNone/>
              <a:defRPr sz="1500" b="1"/>
            </a:lvl6pPr>
            <a:lvl7pPr marL="2483203" indent="0">
              <a:buNone/>
              <a:defRPr sz="1500" b="1"/>
            </a:lvl7pPr>
            <a:lvl8pPr marL="2897069" indent="0">
              <a:buNone/>
              <a:defRPr sz="1500" b="1"/>
            </a:lvl8pPr>
            <a:lvl9pPr marL="331093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866" indent="0">
              <a:buNone/>
              <a:defRPr sz="1800" b="1"/>
            </a:lvl2pPr>
            <a:lvl3pPr marL="827733" indent="0">
              <a:buNone/>
              <a:defRPr sz="1600" b="1"/>
            </a:lvl3pPr>
            <a:lvl4pPr marL="1241600" indent="0">
              <a:buNone/>
              <a:defRPr sz="1500" b="1"/>
            </a:lvl4pPr>
            <a:lvl5pPr marL="1655467" indent="0">
              <a:buNone/>
              <a:defRPr sz="1500" b="1"/>
            </a:lvl5pPr>
            <a:lvl6pPr marL="2069335" indent="0">
              <a:buNone/>
              <a:defRPr sz="1500" b="1"/>
            </a:lvl6pPr>
            <a:lvl7pPr marL="2483203" indent="0">
              <a:buNone/>
              <a:defRPr sz="1500" b="1"/>
            </a:lvl7pPr>
            <a:lvl8pPr marL="2897069" indent="0">
              <a:buNone/>
              <a:defRPr sz="1500" b="1"/>
            </a:lvl8pPr>
            <a:lvl9pPr marL="331093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EB94D500-4A0E-4812-AD4A-33CF424A2179}" type="slidenum">
              <a:rPr lang="en-US" altLang="en-US"/>
              <a:pPr>
                <a:defRPr/>
              </a:pPr>
              <a:t>‹#›</a:t>
            </a:fld>
            <a:endParaRPr lang="en-US"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ECF632B5-66CB-446A-9F58-DA51045846BA}" type="slidenum">
              <a:rPr lang="en-US" altLang="en-US"/>
              <a:pPr>
                <a:defRPr/>
              </a:pPr>
              <a:t>‹#›</a:t>
            </a:fld>
            <a:endParaRPr lang="en-US"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25E9271-7001-4A7C-9B3B-59D8A8CDC0A5}" type="slidenum">
              <a:rPr lang="en-US" altLang="en-US"/>
              <a:pPr>
                <a:defRPr/>
              </a:pPr>
              <a:t>‹#›</a:t>
            </a:fld>
            <a:endParaRPr lang="en-US"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11"/>
            <a:ext cx="3008160" cy="4692013"/>
          </a:xfrm>
        </p:spPr>
        <p:txBody>
          <a:bodyPr/>
          <a:lstStyle>
            <a:lvl1pPr marL="0" indent="0">
              <a:buNone/>
              <a:defRPr sz="1300"/>
            </a:lvl1pPr>
            <a:lvl2pPr marL="413866" indent="0">
              <a:buNone/>
              <a:defRPr sz="1100"/>
            </a:lvl2pPr>
            <a:lvl3pPr marL="827733" indent="0">
              <a:buNone/>
              <a:defRPr sz="900"/>
            </a:lvl3pPr>
            <a:lvl4pPr marL="1241600" indent="0">
              <a:buNone/>
              <a:defRPr sz="800"/>
            </a:lvl4pPr>
            <a:lvl5pPr marL="1655467" indent="0">
              <a:buNone/>
              <a:defRPr sz="800"/>
            </a:lvl5pPr>
            <a:lvl6pPr marL="2069335" indent="0">
              <a:buNone/>
              <a:defRPr sz="800"/>
            </a:lvl6pPr>
            <a:lvl7pPr marL="2483203" indent="0">
              <a:buNone/>
              <a:defRPr sz="800"/>
            </a:lvl7pPr>
            <a:lvl8pPr marL="2897069" indent="0">
              <a:buNone/>
              <a:defRPr sz="800"/>
            </a:lvl8pPr>
            <a:lvl9pPr marL="3310938"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29E875A3-B3B1-462E-A4B4-AB3CF0C8ADCF}" type="slidenum">
              <a:rPr lang="en-US" altLang="en-US"/>
              <a:pPr>
                <a:defRPr/>
              </a:pPr>
              <a:t>‹#›</a:t>
            </a:fld>
            <a:endParaRPr lang="en-US"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866" indent="0">
              <a:buNone/>
              <a:defRPr sz="2500"/>
            </a:lvl2pPr>
            <a:lvl3pPr marL="827733" indent="0">
              <a:buNone/>
              <a:defRPr sz="2200"/>
            </a:lvl3pPr>
            <a:lvl4pPr marL="1241600" indent="0">
              <a:buNone/>
              <a:defRPr sz="1800"/>
            </a:lvl4pPr>
            <a:lvl5pPr marL="1655467" indent="0">
              <a:buNone/>
              <a:defRPr sz="1800"/>
            </a:lvl5pPr>
            <a:lvl6pPr marL="2069335" indent="0">
              <a:buNone/>
              <a:defRPr sz="1800"/>
            </a:lvl6pPr>
            <a:lvl7pPr marL="2483203" indent="0">
              <a:buNone/>
              <a:defRPr sz="1800"/>
            </a:lvl7pPr>
            <a:lvl8pPr marL="2897069" indent="0">
              <a:buNone/>
              <a:defRPr sz="1800"/>
            </a:lvl8pPr>
            <a:lvl9pPr marL="3310938"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866" indent="0">
              <a:buNone/>
              <a:defRPr sz="1100"/>
            </a:lvl2pPr>
            <a:lvl3pPr marL="827733" indent="0">
              <a:buNone/>
              <a:defRPr sz="900"/>
            </a:lvl3pPr>
            <a:lvl4pPr marL="1241600" indent="0">
              <a:buNone/>
              <a:defRPr sz="800"/>
            </a:lvl4pPr>
            <a:lvl5pPr marL="1655467" indent="0">
              <a:buNone/>
              <a:defRPr sz="800"/>
            </a:lvl5pPr>
            <a:lvl6pPr marL="2069335" indent="0">
              <a:buNone/>
              <a:defRPr sz="800"/>
            </a:lvl6pPr>
            <a:lvl7pPr marL="2483203" indent="0">
              <a:buNone/>
              <a:defRPr sz="800"/>
            </a:lvl7pPr>
            <a:lvl8pPr marL="2897069" indent="0">
              <a:buNone/>
              <a:defRPr sz="800"/>
            </a:lvl8pPr>
            <a:lvl9pPr marL="3310938"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E1D2CC2-39D8-4A63-9527-02BFBF122A53}" type="slidenum">
              <a:rPr lang="en-US" altLang="en-US"/>
              <a:pPr>
                <a:defRPr/>
              </a:pPr>
              <a:t>‹#›</a:t>
            </a:fld>
            <a:endParaRPr lang="en-US"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BD70264-E3EF-4CEE-97D4-AE14416C368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257215"/>
            <a:ext cx="2101850" cy="5762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4" y="257215"/>
            <a:ext cx="6154738" cy="5762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EB40D84-754F-4138-8BC6-60839A57EB9A}" type="slidenum">
              <a:rPr lang="en-US" altLang="en-US"/>
              <a:pPr>
                <a:defRPr/>
              </a:pPr>
              <a:t>‹#›</a:t>
            </a:fld>
            <a:endParaRPr lang="en-US"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167" indent="0" algn="ctr">
              <a:buNone/>
              <a:defRPr/>
            </a:lvl2pPr>
            <a:lvl3pPr marL="828334" indent="0" algn="ctr">
              <a:buNone/>
              <a:defRPr/>
            </a:lvl3pPr>
            <a:lvl4pPr marL="1242501" indent="0" algn="ctr">
              <a:buNone/>
              <a:defRPr/>
            </a:lvl4pPr>
            <a:lvl5pPr marL="1656669" indent="0" algn="ctr">
              <a:buNone/>
              <a:defRPr/>
            </a:lvl5pPr>
            <a:lvl6pPr marL="2070839" indent="0" algn="ctr">
              <a:buNone/>
              <a:defRPr/>
            </a:lvl6pPr>
            <a:lvl7pPr marL="2485005" indent="0" algn="ctr">
              <a:buNone/>
              <a:defRPr/>
            </a:lvl7pPr>
            <a:lvl8pPr marL="2899172" indent="0" algn="ctr">
              <a:buNone/>
              <a:defRPr/>
            </a:lvl8pPr>
            <a:lvl9pPr marL="3313341"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167" indent="0">
              <a:buNone/>
              <a:defRPr sz="1600"/>
            </a:lvl2pPr>
            <a:lvl3pPr marL="828334" indent="0">
              <a:buNone/>
              <a:defRPr sz="1500"/>
            </a:lvl3pPr>
            <a:lvl4pPr marL="1242501" indent="0">
              <a:buNone/>
              <a:defRPr sz="1300"/>
            </a:lvl4pPr>
            <a:lvl5pPr marL="1656669" indent="0">
              <a:buNone/>
              <a:defRPr sz="1300"/>
            </a:lvl5pPr>
            <a:lvl6pPr marL="2070839" indent="0">
              <a:buNone/>
              <a:defRPr sz="1300"/>
            </a:lvl6pPr>
            <a:lvl7pPr marL="2485005" indent="0">
              <a:buNone/>
              <a:defRPr sz="1300"/>
            </a:lvl7pPr>
            <a:lvl8pPr marL="2899172" indent="0">
              <a:buNone/>
              <a:defRPr sz="1300"/>
            </a:lvl8pPr>
            <a:lvl9pPr marL="3313341"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167" indent="0">
              <a:buNone/>
              <a:defRPr sz="1800" b="1"/>
            </a:lvl2pPr>
            <a:lvl3pPr marL="828334" indent="0">
              <a:buNone/>
              <a:defRPr sz="1600" b="1"/>
            </a:lvl3pPr>
            <a:lvl4pPr marL="1242501" indent="0">
              <a:buNone/>
              <a:defRPr sz="1500" b="1"/>
            </a:lvl4pPr>
            <a:lvl5pPr marL="1656669" indent="0">
              <a:buNone/>
              <a:defRPr sz="1500" b="1"/>
            </a:lvl5pPr>
            <a:lvl6pPr marL="2070839" indent="0">
              <a:buNone/>
              <a:defRPr sz="1500" b="1"/>
            </a:lvl6pPr>
            <a:lvl7pPr marL="2485005" indent="0">
              <a:buNone/>
              <a:defRPr sz="1500" b="1"/>
            </a:lvl7pPr>
            <a:lvl8pPr marL="2899172" indent="0">
              <a:buNone/>
              <a:defRPr sz="1500" b="1"/>
            </a:lvl8pPr>
            <a:lvl9pPr marL="331334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167" indent="0">
              <a:buNone/>
              <a:defRPr sz="1800" b="1"/>
            </a:lvl2pPr>
            <a:lvl3pPr marL="828334" indent="0">
              <a:buNone/>
              <a:defRPr sz="1600" b="1"/>
            </a:lvl3pPr>
            <a:lvl4pPr marL="1242501" indent="0">
              <a:buNone/>
              <a:defRPr sz="1500" b="1"/>
            </a:lvl4pPr>
            <a:lvl5pPr marL="1656669" indent="0">
              <a:buNone/>
              <a:defRPr sz="1500" b="1"/>
            </a:lvl5pPr>
            <a:lvl6pPr marL="2070839" indent="0">
              <a:buNone/>
              <a:defRPr sz="1500" b="1"/>
            </a:lvl6pPr>
            <a:lvl7pPr marL="2485005" indent="0">
              <a:buNone/>
              <a:defRPr sz="1500" b="1"/>
            </a:lvl7pPr>
            <a:lvl8pPr marL="2899172" indent="0">
              <a:buNone/>
              <a:defRPr sz="1500" b="1"/>
            </a:lvl8pPr>
            <a:lvl9pPr marL="331334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4"/>
            <a:ext cx="3008160" cy="4692013"/>
          </a:xfrm>
        </p:spPr>
        <p:txBody>
          <a:bodyPr/>
          <a:lstStyle>
            <a:lvl1pPr marL="0" indent="0">
              <a:buNone/>
              <a:defRPr sz="1300"/>
            </a:lvl1pPr>
            <a:lvl2pPr marL="414167" indent="0">
              <a:buNone/>
              <a:defRPr sz="1100"/>
            </a:lvl2pPr>
            <a:lvl3pPr marL="828334" indent="0">
              <a:buNone/>
              <a:defRPr sz="900"/>
            </a:lvl3pPr>
            <a:lvl4pPr marL="1242501" indent="0">
              <a:buNone/>
              <a:defRPr sz="800"/>
            </a:lvl4pPr>
            <a:lvl5pPr marL="1656669" indent="0">
              <a:buNone/>
              <a:defRPr sz="800"/>
            </a:lvl5pPr>
            <a:lvl6pPr marL="2070839" indent="0">
              <a:buNone/>
              <a:defRPr sz="800"/>
            </a:lvl6pPr>
            <a:lvl7pPr marL="2485005" indent="0">
              <a:buNone/>
              <a:defRPr sz="800"/>
            </a:lvl7pPr>
            <a:lvl8pPr marL="2899172" indent="0">
              <a:buNone/>
              <a:defRPr sz="800"/>
            </a:lvl8pPr>
            <a:lvl9pPr marL="3313341"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167" indent="0">
              <a:buNone/>
              <a:defRPr sz="2500"/>
            </a:lvl2pPr>
            <a:lvl3pPr marL="828334" indent="0">
              <a:buNone/>
              <a:defRPr sz="2200"/>
            </a:lvl3pPr>
            <a:lvl4pPr marL="1242501" indent="0">
              <a:buNone/>
              <a:defRPr sz="1800"/>
            </a:lvl4pPr>
            <a:lvl5pPr marL="1656669" indent="0">
              <a:buNone/>
              <a:defRPr sz="1800"/>
            </a:lvl5pPr>
            <a:lvl6pPr marL="2070839" indent="0">
              <a:buNone/>
              <a:defRPr sz="1800"/>
            </a:lvl6pPr>
            <a:lvl7pPr marL="2485005" indent="0">
              <a:buNone/>
              <a:defRPr sz="1800"/>
            </a:lvl7pPr>
            <a:lvl8pPr marL="2899172" indent="0">
              <a:buNone/>
              <a:defRPr sz="1800"/>
            </a:lvl8pPr>
            <a:lvl9pPr marL="3313341"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167" indent="0">
              <a:buNone/>
              <a:defRPr sz="1100"/>
            </a:lvl2pPr>
            <a:lvl3pPr marL="828334" indent="0">
              <a:buNone/>
              <a:defRPr sz="900"/>
            </a:lvl3pPr>
            <a:lvl4pPr marL="1242501" indent="0">
              <a:buNone/>
              <a:defRPr sz="800"/>
            </a:lvl4pPr>
            <a:lvl5pPr marL="1656669" indent="0">
              <a:buNone/>
              <a:defRPr sz="800"/>
            </a:lvl5pPr>
            <a:lvl6pPr marL="2070839" indent="0">
              <a:buNone/>
              <a:defRPr sz="800"/>
            </a:lvl6pPr>
            <a:lvl7pPr marL="2485005" indent="0">
              <a:buNone/>
              <a:defRPr sz="800"/>
            </a:lvl7pPr>
            <a:lvl8pPr marL="2899172" indent="0">
              <a:buNone/>
              <a:defRPr sz="800"/>
            </a:lvl8pPr>
            <a:lvl9pPr marL="3313341"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5305" indent="0" algn="ctr">
              <a:buNone/>
              <a:defRPr/>
            </a:lvl2pPr>
            <a:lvl3pPr marL="910617" indent="0" algn="ctr">
              <a:buNone/>
              <a:defRPr/>
            </a:lvl3pPr>
            <a:lvl4pPr marL="1365928" indent="0" algn="ctr">
              <a:buNone/>
              <a:defRPr/>
            </a:lvl4pPr>
            <a:lvl5pPr marL="1821232" indent="0" algn="ctr">
              <a:buNone/>
              <a:defRPr/>
            </a:lvl5pPr>
            <a:lvl6pPr marL="2276543" indent="0" algn="ctr">
              <a:buNone/>
              <a:defRPr/>
            </a:lvl6pPr>
            <a:lvl7pPr marL="2731850" indent="0" algn="ctr">
              <a:buNone/>
              <a:defRPr/>
            </a:lvl7pPr>
            <a:lvl8pPr marL="3187148" indent="0" algn="ctr">
              <a:buNone/>
              <a:defRPr/>
            </a:lvl8pPr>
            <a:lvl9pPr marL="364246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E9D8B3-94AD-4243-8B02-24B615700A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468" indent="0" algn="ctr">
              <a:buNone/>
              <a:defRPr/>
            </a:lvl2pPr>
            <a:lvl3pPr marL="828936" indent="0" algn="ctr">
              <a:buNone/>
              <a:defRPr/>
            </a:lvl3pPr>
            <a:lvl4pPr marL="1243404" indent="0" algn="ctr">
              <a:buNone/>
              <a:defRPr/>
            </a:lvl4pPr>
            <a:lvl5pPr marL="1657872" indent="0" algn="ctr">
              <a:buNone/>
              <a:defRPr/>
            </a:lvl5pPr>
            <a:lvl6pPr marL="2072341" indent="0" algn="ctr">
              <a:buNone/>
              <a:defRPr/>
            </a:lvl6pPr>
            <a:lvl7pPr marL="2486809" indent="0" algn="ctr">
              <a:buNone/>
              <a:defRPr/>
            </a:lvl7pPr>
            <a:lvl8pPr marL="2901277" indent="0" algn="ctr">
              <a:buNone/>
              <a:defRPr/>
            </a:lvl8pPr>
            <a:lvl9pPr marL="3315745"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9"/>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468" indent="0">
              <a:buNone/>
              <a:defRPr sz="1600"/>
            </a:lvl2pPr>
            <a:lvl3pPr marL="828936" indent="0">
              <a:buNone/>
              <a:defRPr sz="1500"/>
            </a:lvl3pPr>
            <a:lvl4pPr marL="1243404" indent="0">
              <a:buNone/>
              <a:defRPr sz="1300"/>
            </a:lvl4pPr>
            <a:lvl5pPr marL="1657872" indent="0">
              <a:buNone/>
              <a:defRPr sz="1300"/>
            </a:lvl5pPr>
            <a:lvl6pPr marL="2072341" indent="0">
              <a:buNone/>
              <a:defRPr sz="1300"/>
            </a:lvl6pPr>
            <a:lvl7pPr marL="2486809" indent="0">
              <a:buNone/>
              <a:defRPr sz="1300"/>
            </a:lvl7pPr>
            <a:lvl8pPr marL="2901277" indent="0">
              <a:buNone/>
              <a:defRPr sz="1300"/>
            </a:lvl8pPr>
            <a:lvl9pPr marL="3315745"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6"/>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7"/>
            <a:ext cx="3008160" cy="4692013"/>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FE213D-5597-475B-8143-A151775DF1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468" indent="0">
              <a:buNone/>
              <a:defRPr sz="2500"/>
            </a:lvl2pPr>
            <a:lvl3pPr marL="828936" indent="0">
              <a:buNone/>
              <a:defRPr sz="2200"/>
            </a:lvl3pPr>
            <a:lvl4pPr marL="1243404" indent="0">
              <a:buNone/>
              <a:defRPr sz="1800"/>
            </a:lvl4pPr>
            <a:lvl5pPr marL="1657872" indent="0">
              <a:buNone/>
              <a:defRPr sz="1800"/>
            </a:lvl5pPr>
            <a:lvl6pPr marL="2072341" indent="0">
              <a:buNone/>
              <a:defRPr sz="1800"/>
            </a:lvl6pPr>
            <a:lvl7pPr marL="2486809" indent="0">
              <a:buNone/>
              <a:defRPr sz="1800"/>
            </a:lvl7pPr>
            <a:lvl8pPr marL="2901277" indent="0">
              <a:buNone/>
              <a:defRPr sz="1800"/>
            </a:lvl8pPr>
            <a:lvl9pPr marL="3315745"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305" indent="0">
              <a:buNone/>
              <a:defRPr sz="1800"/>
            </a:lvl2pPr>
            <a:lvl3pPr marL="910617" indent="0">
              <a:buNone/>
              <a:defRPr sz="1600"/>
            </a:lvl3pPr>
            <a:lvl4pPr marL="1365928" indent="0">
              <a:buNone/>
              <a:defRPr sz="1400"/>
            </a:lvl4pPr>
            <a:lvl5pPr marL="1821232" indent="0">
              <a:buNone/>
              <a:defRPr sz="1400"/>
            </a:lvl5pPr>
            <a:lvl6pPr marL="2276543" indent="0">
              <a:buNone/>
              <a:defRPr sz="1400"/>
            </a:lvl6pPr>
            <a:lvl7pPr marL="2731850" indent="0">
              <a:buNone/>
              <a:defRPr sz="1400"/>
            </a:lvl7pPr>
            <a:lvl8pPr marL="3187148" indent="0">
              <a:buNone/>
              <a:defRPr sz="1400"/>
            </a:lvl8pPr>
            <a:lvl9pPr marL="364246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2EC8B-FF43-4473-9BC3-6E25E29D456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E509A5-0B61-4A1C-A1CA-06D60FFCFE2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D05A89-169D-4E6C-9CEB-E09B23494CB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002DF9-0E94-4033-826D-2FEEF4CF393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E7BABE-3A17-43F6-96E0-FD8F255971B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DBF9A-9B0A-4405-A6C7-57EC6FD211A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305" indent="0">
              <a:buNone/>
              <a:defRPr sz="2800"/>
            </a:lvl2pPr>
            <a:lvl3pPr marL="910617" indent="0">
              <a:buNone/>
              <a:defRPr sz="2400"/>
            </a:lvl3pPr>
            <a:lvl4pPr marL="1365928" indent="0">
              <a:buNone/>
              <a:defRPr sz="2000"/>
            </a:lvl4pPr>
            <a:lvl5pPr marL="1821232" indent="0">
              <a:buNone/>
              <a:defRPr sz="2000"/>
            </a:lvl5pPr>
            <a:lvl6pPr marL="2276543" indent="0">
              <a:buNone/>
              <a:defRPr sz="2000"/>
            </a:lvl6pPr>
            <a:lvl7pPr marL="2731850" indent="0">
              <a:buNone/>
              <a:defRPr sz="2000"/>
            </a:lvl7pPr>
            <a:lvl8pPr marL="3187148" indent="0">
              <a:buNone/>
              <a:defRPr sz="2000"/>
            </a:lvl8pPr>
            <a:lvl9pPr marL="364246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6A5DCB-E24F-4E7F-BBFF-C70B6087414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B4D7-1D09-47B1-8364-75A6A819B45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7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3852F-26E1-4AEF-8DAF-58110AA3389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752" indent="0" algn="ctr">
              <a:buNone/>
              <a:defRPr/>
            </a:lvl2pPr>
            <a:lvl3pPr marL="825502" indent="0" algn="ctr">
              <a:buNone/>
              <a:defRPr/>
            </a:lvl3pPr>
            <a:lvl4pPr marL="1238260" indent="0" algn="ctr">
              <a:buNone/>
              <a:defRPr/>
            </a:lvl4pPr>
            <a:lvl5pPr marL="1651013" indent="0" algn="ctr">
              <a:buNone/>
              <a:defRPr/>
            </a:lvl5pPr>
            <a:lvl6pPr marL="2063753" indent="0" algn="ctr">
              <a:buNone/>
              <a:defRPr/>
            </a:lvl6pPr>
            <a:lvl7pPr marL="2476516" indent="0" algn="ctr">
              <a:buNone/>
              <a:defRPr/>
            </a:lvl7pPr>
            <a:lvl8pPr marL="2889271" indent="0" algn="ctr">
              <a:buNone/>
              <a:defRPr/>
            </a:lvl8pPr>
            <a:lvl9pPr marL="3302032"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09"/>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752" indent="0">
              <a:buNone/>
              <a:defRPr sz="1600"/>
            </a:lvl2pPr>
            <a:lvl3pPr marL="825502" indent="0">
              <a:buNone/>
              <a:defRPr sz="1500"/>
            </a:lvl3pPr>
            <a:lvl4pPr marL="1238260" indent="0">
              <a:buNone/>
              <a:defRPr sz="1300"/>
            </a:lvl4pPr>
            <a:lvl5pPr marL="1651013" indent="0">
              <a:buNone/>
              <a:defRPr sz="1300"/>
            </a:lvl5pPr>
            <a:lvl6pPr marL="2063753" indent="0">
              <a:buNone/>
              <a:defRPr sz="1300"/>
            </a:lvl6pPr>
            <a:lvl7pPr marL="2476516" indent="0">
              <a:buNone/>
              <a:defRPr sz="1300"/>
            </a:lvl7pPr>
            <a:lvl8pPr marL="2889271" indent="0">
              <a:buNone/>
              <a:defRPr sz="1300"/>
            </a:lvl8pPr>
            <a:lvl9pPr marL="3302032"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16"/>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752" indent="0">
              <a:buNone/>
              <a:defRPr sz="1800" b="1"/>
            </a:lvl2pPr>
            <a:lvl3pPr marL="825502" indent="0">
              <a:buNone/>
              <a:defRPr sz="1600" b="1"/>
            </a:lvl3pPr>
            <a:lvl4pPr marL="1238260" indent="0">
              <a:buNone/>
              <a:defRPr sz="1500" b="1"/>
            </a:lvl4pPr>
            <a:lvl5pPr marL="1651013" indent="0">
              <a:buNone/>
              <a:defRPr sz="1500" b="1"/>
            </a:lvl5pPr>
            <a:lvl6pPr marL="2063753" indent="0">
              <a:buNone/>
              <a:defRPr sz="1500" b="1"/>
            </a:lvl6pPr>
            <a:lvl7pPr marL="2476516" indent="0">
              <a:buNone/>
              <a:defRPr sz="1500" b="1"/>
            </a:lvl7pPr>
            <a:lvl8pPr marL="2889271" indent="0">
              <a:buNone/>
              <a:defRPr sz="1500" b="1"/>
            </a:lvl8pPr>
            <a:lvl9pPr marL="330203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752" indent="0">
              <a:buNone/>
              <a:defRPr sz="1800" b="1"/>
            </a:lvl2pPr>
            <a:lvl3pPr marL="825502" indent="0">
              <a:buNone/>
              <a:defRPr sz="1600" b="1"/>
            </a:lvl3pPr>
            <a:lvl4pPr marL="1238260" indent="0">
              <a:buNone/>
              <a:defRPr sz="1500" b="1"/>
            </a:lvl4pPr>
            <a:lvl5pPr marL="1651013" indent="0">
              <a:buNone/>
              <a:defRPr sz="1500" b="1"/>
            </a:lvl5pPr>
            <a:lvl6pPr marL="2063753" indent="0">
              <a:buNone/>
              <a:defRPr sz="1500" b="1"/>
            </a:lvl6pPr>
            <a:lvl7pPr marL="2476516" indent="0">
              <a:buNone/>
              <a:defRPr sz="1500" b="1"/>
            </a:lvl7pPr>
            <a:lvl8pPr marL="2889271" indent="0">
              <a:buNone/>
              <a:defRPr sz="1500" b="1"/>
            </a:lvl8pPr>
            <a:lvl9pPr marL="330203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5305" indent="0">
              <a:buNone/>
              <a:defRPr sz="1800"/>
            </a:lvl2pPr>
            <a:lvl3pPr marL="910617" indent="0">
              <a:buNone/>
              <a:defRPr sz="1600"/>
            </a:lvl3pPr>
            <a:lvl4pPr marL="1365928" indent="0">
              <a:buNone/>
              <a:defRPr sz="1400"/>
            </a:lvl4pPr>
            <a:lvl5pPr marL="1821232" indent="0">
              <a:buNone/>
              <a:defRPr sz="1400"/>
            </a:lvl5pPr>
            <a:lvl6pPr marL="2276543" indent="0">
              <a:buNone/>
              <a:defRPr sz="1400"/>
            </a:lvl6pPr>
            <a:lvl7pPr marL="2731850" indent="0">
              <a:buNone/>
              <a:defRPr sz="1400"/>
            </a:lvl7pPr>
            <a:lvl8pPr marL="3187148" indent="0">
              <a:buNone/>
              <a:defRPr sz="1400"/>
            </a:lvl8pPr>
            <a:lvl9pPr marL="3642461"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37"/>
            <a:ext cx="3008160" cy="4692013"/>
          </a:xfrm>
        </p:spPr>
        <p:txBody>
          <a:bodyPr/>
          <a:lstStyle>
            <a:lvl1pPr marL="0" indent="0">
              <a:buNone/>
              <a:defRPr sz="1300"/>
            </a:lvl1pPr>
            <a:lvl2pPr marL="412752" indent="0">
              <a:buNone/>
              <a:defRPr sz="1100"/>
            </a:lvl2pPr>
            <a:lvl3pPr marL="825502" indent="0">
              <a:buNone/>
              <a:defRPr sz="900"/>
            </a:lvl3pPr>
            <a:lvl4pPr marL="1238260" indent="0">
              <a:buNone/>
              <a:defRPr sz="800"/>
            </a:lvl4pPr>
            <a:lvl5pPr marL="1651013" indent="0">
              <a:buNone/>
              <a:defRPr sz="800"/>
            </a:lvl5pPr>
            <a:lvl6pPr marL="2063753" indent="0">
              <a:buNone/>
              <a:defRPr sz="800"/>
            </a:lvl6pPr>
            <a:lvl7pPr marL="2476516" indent="0">
              <a:buNone/>
              <a:defRPr sz="800"/>
            </a:lvl7pPr>
            <a:lvl8pPr marL="2889271" indent="0">
              <a:buNone/>
              <a:defRPr sz="800"/>
            </a:lvl8pPr>
            <a:lvl9pPr marL="3302032"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752" indent="0">
              <a:buNone/>
              <a:defRPr sz="2500"/>
            </a:lvl2pPr>
            <a:lvl3pPr marL="825502" indent="0">
              <a:buNone/>
              <a:defRPr sz="2200"/>
            </a:lvl3pPr>
            <a:lvl4pPr marL="1238260" indent="0">
              <a:buNone/>
              <a:defRPr sz="1800"/>
            </a:lvl4pPr>
            <a:lvl5pPr marL="1651013" indent="0">
              <a:buNone/>
              <a:defRPr sz="1800"/>
            </a:lvl5pPr>
            <a:lvl6pPr marL="2063753" indent="0">
              <a:buNone/>
              <a:defRPr sz="1800"/>
            </a:lvl6pPr>
            <a:lvl7pPr marL="2476516" indent="0">
              <a:buNone/>
              <a:defRPr sz="1800"/>
            </a:lvl7pPr>
            <a:lvl8pPr marL="2889271" indent="0">
              <a:buNone/>
              <a:defRPr sz="1800"/>
            </a:lvl8pPr>
            <a:lvl9pPr marL="3302032"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752" indent="0">
              <a:buNone/>
              <a:defRPr sz="1100"/>
            </a:lvl2pPr>
            <a:lvl3pPr marL="825502" indent="0">
              <a:buNone/>
              <a:defRPr sz="900"/>
            </a:lvl3pPr>
            <a:lvl4pPr marL="1238260" indent="0">
              <a:buNone/>
              <a:defRPr sz="800"/>
            </a:lvl4pPr>
            <a:lvl5pPr marL="1651013" indent="0">
              <a:buNone/>
              <a:defRPr sz="800"/>
            </a:lvl5pPr>
            <a:lvl6pPr marL="2063753" indent="0">
              <a:buNone/>
              <a:defRPr sz="800"/>
            </a:lvl6pPr>
            <a:lvl7pPr marL="2476516" indent="0">
              <a:buNone/>
              <a:defRPr sz="800"/>
            </a:lvl7pPr>
            <a:lvl8pPr marL="2889271" indent="0">
              <a:buNone/>
              <a:defRPr sz="800"/>
            </a:lvl8pPr>
            <a:lvl9pPr marL="3302032"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4975" indent="0" algn="ctr">
              <a:buNone/>
              <a:defRPr/>
            </a:lvl2pPr>
            <a:lvl3pPr marL="909956" indent="0" algn="ctr">
              <a:buNone/>
              <a:defRPr/>
            </a:lvl3pPr>
            <a:lvl4pPr marL="1364936" indent="0" algn="ctr">
              <a:buNone/>
              <a:defRPr/>
            </a:lvl4pPr>
            <a:lvl5pPr marL="1819910" indent="0" algn="ctr">
              <a:buNone/>
              <a:defRPr/>
            </a:lvl5pPr>
            <a:lvl6pPr marL="2274891" indent="0" algn="ctr">
              <a:buNone/>
              <a:defRPr/>
            </a:lvl6pPr>
            <a:lvl7pPr marL="2729868" indent="0" algn="ctr">
              <a:buNone/>
              <a:defRPr/>
            </a:lvl7pPr>
            <a:lvl8pPr marL="3184835" indent="0" algn="ctr">
              <a:buNone/>
              <a:defRPr/>
            </a:lvl8pPr>
            <a:lvl9pPr marL="363981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25408898-8A42-491F-825D-7A02FE2F19F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C2C34F6-7F46-412E-B5B7-7930C5D8923A}"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4975" indent="0">
              <a:buNone/>
              <a:defRPr sz="1800"/>
            </a:lvl2pPr>
            <a:lvl3pPr marL="909956" indent="0">
              <a:buNone/>
              <a:defRPr sz="1600"/>
            </a:lvl3pPr>
            <a:lvl4pPr marL="1364936" indent="0">
              <a:buNone/>
              <a:defRPr sz="1400"/>
            </a:lvl4pPr>
            <a:lvl5pPr marL="1819910" indent="0">
              <a:buNone/>
              <a:defRPr sz="1400"/>
            </a:lvl5pPr>
            <a:lvl6pPr marL="2274891" indent="0">
              <a:buNone/>
              <a:defRPr sz="1400"/>
            </a:lvl6pPr>
            <a:lvl7pPr marL="2729868" indent="0">
              <a:buNone/>
              <a:defRPr sz="1400"/>
            </a:lvl7pPr>
            <a:lvl8pPr marL="3184835" indent="0">
              <a:buNone/>
              <a:defRPr sz="1400"/>
            </a:lvl8pPr>
            <a:lvl9pPr marL="363981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F9EDDF86-D9AE-4F21-936F-93667A20763D}"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DA58F51F-D413-4E18-A82B-A51EAC184F39}"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975" indent="0">
              <a:buNone/>
              <a:defRPr sz="2000" b="1"/>
            </a:lvl2pPr>
            <a:lvl3pPr marL="909956" indent="0">
              <a:buNone/>
              <a:defRPr sz="1800" b="1"/>
            </a:lvl3pPr>
            <a:lvl4pPr marL="1364936" indent="0">
              <a:buNone/>
              <a:defRPr sz="1600" b="1"/>
            </a:lvl4pPr>
            <a:lvl5pPr marL="1819910" indent="0">
              <a:buNone/>
              <a:defRPr sz="1600" b="1"/>
            </a:lvl5pPr>
            <a:lvl6pPr marL="2274891" indent="0">
              <a:buNone/>
              <a:defRPr sz="1600" b="1"/>
            </a:lvl6pPr>
            <a:lvl7pPr marL="2729868" indent="0">
              <a:buNone/>
              <a:defRPr sz="1600" b="1"/>
            </a:lvl7pPr>
            <a:lvl8pPr marL="3184835" indent="0">
              <a:buNone/>
              <a:defRPr sz="1600" b="1"/>
            </a:lvl8pPr>
            <a:lvl9pPr marL="36398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4975" indent="0">
              <a:buNone/>
              <a:defRPr sz="2000" b="1"/>
            </a:lvl2pPr>
            <a:lvl3pPr marL="909956" indent="0">
              <a:buNone/>
              <a:defRPr sz="1800" b="1"/>
            </a:lvl3pPr>
            <a:lvl4pPr marL="1364936" indent="0">
              <a:buNone/>
              <a:defRPr sz="1600" b="1"/>
            </a:lvl4pPr>
            <a:lvl5pPr marL="1819910" indent="0">
              <a:buNone/>
              <a:defRPr sz="1600" b="1"/>
            </a:lvl5pPr>
            <a:lvl6pPr marL="2274891" indent="0">
              <a:buNone/>
              <a:defRPr sz="1600" b="1"/>
            </a:lvl6pPr>
            <a:lvl7pPr marL="2729868" indent="0">
              <a:buNone/>
              <a:defRPr sz="1600" b="1"/>
            </a:lvl7pPr>
            <a:lvl8pPr marL="3184835" indent="0">
              <a:buNone/>
              <a:defRPr sz="1600" b="1"/>
            </a:lvl8pPr>
            <a:lvl9pPr marL="36398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E6EEAB0E-1B20-476C-BA04-BEA6B6B1D735}"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4C3ABC3D-700E-4F3B-9DFE-642138D1586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127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3301" y="1371600"/>
            <a:ext cx="4129088"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5D90365A-50D7-4B53-8239-BD1C8D9ED973}"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4975" indent="0">
              <a:buNone/>
              <a:defRPr sz="1200"/>
            </a:lvl2pPr>
            <a:lvl3pPr marL="909956" indent="0">
              <a:buNone/>
              <a:defRPr sz="1000"/>
            </a:lvl3pPr>
            <a:lvl4pPr marL="1364936" indent="0">
              <a:buNone/>
              <a:defRPr sz="900"/>
            </a:lvl4pPr>
            <a:lvl5pPr marL="1819910" indent="0">
              <a:buNone/>
              <a:defRPr sz="900"/>
            </a:lvl5pPr>
            <a:lvl6pPr marL="2274891" indent="0">
              <a:buNone/>
              <a:defRPr sz="900"/>
            </a:lvl6pPr>
            <a:lvl7pPr marL="2729868" indent="0">
              <a:buNone/>
              <a:defRPr sz="900"/>
            </a:lvl7pPr>
            <a:lvl8pPr marL="3184835" indent="0">
              <a:buNone/>
              <a:defRPr sz="900"/>
            </a:lvl8pPr>
            <a:lvl9pPr marL="363981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CCA5D2D3-1231-44B0-8A58-227284248A22}"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75" indent="0">
              <a:buNone/>
              <a:defRPr sz="2800"/>
            </a:lvl2pPr>
            <a:lvl3pPr marL="909956" indent="0">
              <a:buNone/>
              <a:defRPr sz="2400"/>
            </a:lvl3pPr>
            <a:lvl4pPr marL="1364936" indent="0">
              <a:buNone/>
              <a:defRPr sz="2000"/>
            </a:lvl4pPr>
            <a:lvl5pPr marL="1819910" indent="0">
              <a:buNone/>
              <a:defRPr sz="2000"/>
            </a:lvl5pPr>
            <a:lvl6pPr marL="2274891" indent="0">
              <a:buNone/>
              <a:defRPr sz="2000"/>
            </a:lvl6pPr>
            <a:lvl7pPr marL="2729868" indent="0">
              <a:buNone/>
              <a:defRPr sz="2000"/>
            </a:lvl7pPr>
            <a:lvl8pPr marL="3184835" indent="0">
              <a:buNone/>
              <a:defRPr sz="2000"/>
            </a:lvl8pPr>
            <a:lvl9pPr marL="363981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75" indent="0">
              <a:buNone/>
              <a:defRPr sz="1200"/>
            </a:lvl2pPr>
            <a:lvl3pPr marL="909956" indent="0">
              <a:buNone/>
              <a:defRPr sz="1000"/>
            </a:lvl3pPr>
            <a:lvl4pPr marL="1364936" indent="0">
              <a:buNone/>
              <a:defRPr sz="900"/>
            </a:lvl4pPr>
            <a:lvl5pPr marL="1819910" indent="0">
              <a:buNone/>
              <a:defRPr sz="900"/>
            </a:lvl5pPr>
            <a:lvl6pPr marL="2274891" indent="0">
              <a:buNone/>
              <a:defRPr sz="900"/>
            </a:lvl6pPr>
            <a:lvl7pPr marL="2729868" indent="0">
              <a:buNone/>
              <a:defRPr sz="900"/>
            </a:lvl7pPr>
            <a:lvl8pPr marL="3184835" indent="0">
              <a:buNone/>
              <a:defRPr sz="900"/>
            </a:lvl8pPr>
            <a:lvl9pPr marL="363981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8E672DF2-5770-4C51-A7FF-25DE4E8F271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C2A9365E-E8CC-4BA2-84F1-39CA6B33EF36}"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8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0071B7D6-1557-4A85-9B2A-7F3796A7D3E5}"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2838" indent="0" algn="ctr">
              <a:buNone/>
              <a:defRPr/>
            </a:lvl2pPr>
            <a:lvl3pPr marL="825673" indent="0" algn="ctr">
              <a:buNone/>
              <a:defRPr/>
            </a:lvl3pPr>
            <a:lvl4pPr marL="1238517" indent="0" algn="ctr">
              <a:buNone/>
              <a:defRPr/>
            </a:lvl4pPr>
            <a:lvl5pPr marL="1651355" indent="0" algn="ctr">
              <a:buNone/>
              <a:defRPr/>
            </a:lvl5pPr>
            <a:lvl6pPr marL="2064181" indent="0" algn="ctr">
              <a:buNone/>
              <a:defRPr/>
            </a:lvl6pPr>
            <a:lvl7pPr marL="2477030" indent="0" algn="ctr">
              <a:buNone/>
              <a:defRPr/>
            </a:lvl7pPr>
            <a:lvl8pPr marL="2889870" indent="0" algn="ctr">
              <a:buNone/>
              <a:defRPr/>
            </a:lvl8pPr>
            <a:lvl9pPr marL="3302716"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907"/>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2838" indent="0">
              <a:buNone/>
              <a:defRPr sz="1600"/>
            </a:lvl2pPr>
            <a:lvl3pPr marL="825673" indent="0">
              <a:buNone/>
              <a:defRPr sz="1500"/>
            </a:lvl3pPr>
            <a:lvl4pPr marL="1238517" indent="0">
              <a:buNone/>
              <a:defRPr sz="1300"/>
            </a:lvl4pPr>
            <a:lvl5pPr marL="1651355" indent="0">
              <a:buNone/>
              <a:defRPr sz="1300"/>
            </a:lvl5pPr>
            <a:lvl6pPr marL="2064181" indent="0">
              <a:buNone/>
              <a:defRPr sz="1300"/>
            </a:lvl6pPr>
            <a:lvl7pPr marL="2477030" indent="0">
              <a:buNone/>
              <a:defRPr sz="1300"/>
            </a:lvl7pPr>
            <a:lvl8pPr marL="2889870" indent="0">
              <a:buNone/>
              <a:defRPr sz="1300"/>
            </a:lvl8pPr>
            <a:lvl9pPr marL="3302716"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1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2838" indent="0">
              <a:buNone/>
              <a:defRPr sz="1800" b="1"/>
            </a:lvl2pPr>
            <a:lvl3pPr marL="825673" indent="0">
              <a:buNone/>
              <a:defRPr sz="1600" b="1"/>
            </a:lvl3pPr>
            <a:lvl4pPr marL="1238517" indent="0">
              <a:buNone/>
              <a:defRPr sz="1500" b="1"/>
            </a:lvl4pPr>
            <a:lvl5pPr marL="1651355" indent="0">
              <a:buNone/>
              <a:defRPr sz="1500" b="1"/>
            </a:lvl5pPr>
            <a:lvl6pPr marL="2064181" indent="0">
              <a:buNone/>
              <a:defRPr sz="1500" b="1"/>
            </a:lvl6pPr>
            <a:lvl7pPr marL="2477030" indent="0">
              <a:buNone/>
              <a:defRPr sz="1500" b="1"/>
            </a:lvl7pPr>
            <a:lvl8pPr marL="2889870" indent="0">
              <a:buNone/>
              <a:defRPr sz="1500" b="1"/>
            </a:lvl8pPr>
            <a:lvl9pPr marL="330271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2838" indent="0">
              <a:buNone/>
              <a:defRPr sz="1800" b="1"/>
            </a:lvl2pPr>
            <a:lvl3pPr marL="825673" indent="0">
              <a:buNone/>
              <a:defRPr sz="1600" b="1"/>
            </a:lvl3pPr>
            <a:lvl4pPr marL="1238517" indent="0">
              <a:buNone/>
              <a:defRPr sz="1500" b="1"/>
            </a:lvl4pPr>
            <a:lvl5pPr marL="1651355" indent="0">
              <a:buNone/>
              <a:defRPr sz="1500" b="1"/>
            </a:lvl5pPr>
            <a:lvl6pPr marL="2064181" indent="0">
              <a:buNone/>
              <a:defRPr sz="1500" b="1"/>
            </a:lvl6pPr>
            <a:lvl7pPr marL="2477030" indent="0">
              <a:buNone/>
              <a:defRPr sz="1500" b="1"/>
            </a:lvl7pPr>
            <a:lvl8pPr marL="2889870" indent="0">
              <a:buNone/>
              <a:defRPr sz="1500" b="1"/>
            </a:lvl8pPr>
            <a:lvl9pPr marL="330271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5305" indent="0">
              <a:buNone/>
              <a:defRPr sz="2000" b="1"/>
            </a:lvl2pPr>
            <a:lvl3pPr marL="910617" indent="0">
              <a:buNone/>
              <a:defRPr sz="1800" b="1"/>
            </a:lvl3pPr>
            <a:lvl4pPr marL="1365928" indent="0">
              <a:buNone/>
              <a:defRPr sz="1600" b="1"/>
            </a:lvl4pPr>
            <a:lvl5pPr marL="1821232" indent="0">
              <a:buNone/>
              <a:defRPr sz="1600" b="1"/>
            </a:lvl5pPr>
            <a:lvl6pPr marL="2276543" indent="0">
              <a:buNone/>
              <a:defRPr sz="1600" b="1"/>
            </a:lvl6pPr>
            <a:lvl7pPr marL="2731850" indent="0">
              <a:buNone/>
              <a:defRPr sz="1600" b="1"/>
            </a:lvl7pPr>
            <a:lvl8pPr marL="3187148" indent="0">
              <a:buNone/>
              <a:defRPr sz="1600" b="1"/>
            </a:lvl8pPr>
            <a:lvl9pPr marL="36424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35"/>
            <a:ext cx="3008160" cy="4692013"/>
          </a:xfrm>
        </p:spPr>
        <p:txBody>
          <a:bodyPr/>
          <a:lstStyle>
            <a:lvl1pPr marL="0" indent="0">
              <a:buNone/>
              <a:defRPr sz="1300"/>
            </a:lvl1pPr>
            <a:lvl2pPr marL="412838" indent="0">
              <a:buNone/>
              <a:defRPr sz="1100"/>
            </a:lvl2pPr>
            <a:lvl3pPr marL="825673" indent="0">
              <a:buNone/>
              <a:defRPr sz="900"/>
            </a:lvl3pPr>
            <a:lvl4pPr marL="1238517" indent="0">
              <a:buNone/>
              <a:defRPr sz="800"/>
            </a:lvl4pPr>
            <a:lvl5pPr marL="1651355" indent="0">
              <a:buNone/>
              <a:defRPr sz="800"/>
            </a:lvl5pPr>
            <a:lvl6pPr marL="2064181" indent="0">
              <a:buNone/>
              <a:defRPr sz="800"/>
            </a:lvl6pPr>
            <a:lvl7pPr marL="2477030" indent="0">
              <a:buNone/>
              <a:defRPr sz="800"/>
            </a:lvl7pPr>
            <a:lvl8pPr marL="2889870" indent="0">
              <a:buNone/>
              <a:defRPr sz="800"/>
            </a:lvl8pPr>
            <a:lvl9pPr marL="3302716"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2838" indent="0">
              <a:buNone/>
              <a:defRPr sz="2500"/>
            </a:lvl2pPr>
            <a:lvl3pPr marL="825673" indent="0">
              <a:buNone/>
              <a:defRPr sz="2200"/>
            </a:lvl3pPr>
            <a:lvl4pPr marL="1238517" indent="0">
              <a:buNone/>
              <a:defRPr sz="1800"/>
            </a:lvl4pPr>
            <a:lvl5pPr marL="1651355" indent="0">
              <a:buNone/>
              <a:defRPr sz="1800"/>
            </a:lvl5pPr>
            <a:lvl6pPr marL="2064181" indent="0">
              <a:buNone/>
              <a:defRPr sz="1800"/>
            </a:lvl6pPr>
            <a:lvl7pPr marL="2477030" indent="0">
              <a:buNone/>
              <a:defRPr sz="1800"/>
            </a:lvl7pPr>
            <a:lvl8pPr marL="2889870" indent="0">
              <a:buNone/>
              <a:defRPr sz="1800"/>
            </a:lvl8pPr>
            <a:lvl9pPr marL="3302716"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2838" indent="0">
              <a:buNone/>
              <a:defRPr sz="1100"/>
            </a:lvl2pPr>
            <a:lvl3pPr marL="825673" indent="0">
              <a:buNone/>
              <a:defRPr sz="900"/>
            </a:lvl3pPr>
            <a:lvl4pPr marL="1238517" indent="0">
              <a:buNone/>
              <a:defRPr sz="800"/>
            </a:lvl4pPr>
            <a:lvl5pPr marL="1651355" indent="0">
              <a:buNone/>
              <a:defRPr sz="800"/>
            </a:lvl5pPr>
            <a:lvl6pPr marL="2064181" indent="0">
              <a:buNone/>
              <a:defRPr sz="800"/>
            </a:lvl6pPr>
            <a:lvl7pPr marL="2477030" indent="0">
              <a:buNone/>
              <a:defRPr sz="800"/>
            </a:lvl7pPr>
            <a:lvl8pPr marL="2889870" indent="0">
              <a:buNone/>
              <a:defRPr sz="800"/>
            </a:lvl8pPr>
            <a:lvl9pPr marL="3302716"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308" indent="0" algn="ctr">
              <a:buNone/>
              <a:defRPr/>
            </a:lvl2pPr>
            <a:lvl3pPr marL="826617" indent="0" algn="ctr">
              <a:buNone/>
              <a:defRPr/>
            </a:lvl3pPr>
            <a:lvl4pPr marL="1239929" indent="0" algn="ctr">
              <a:buNone/>
              <a:defRPr/>
            </a:lvl4pPr>
            <a:lvl5pPr marL="1653237" indent="0" algn="ctr">
              <a:buNone/>
              <a:defRPr/>
            </a:lvl5pPr>
            <a:lvl6pPr marL="2066543" indent="0" algn="ctr">
              <a:buNone/>
              <a:defRPr/>
            </a:lvl6pPr>
            <a:lvl7pPr marL="2479858" indent="0" algn="ctr">
              <a:buNone/>
              <a:defRPr/>
            </a:lvl7pPr>
            <a:lvl8pPr marL="2893168" indent="0" algn="ctr">
              <a:buNone/>
              <a:defRPr/>
            </a:lvl8pPr>
            <a:lvl9pPr marL="3306479"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9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308" indent="0">
              <a:buNone/>
              <a:defRPr sz="1600"/>
            </a:lvl2pPr>
            <a:lvl3pPr marL="826617" indent="0">
              <a:buNone/>
              <a:defRPr sz="1500"/>
            </a:lvl3pPr>
            <a:lvl4pPr marL="1239929" indent="0">
              <a:buNone/>
              <a:defRPr sz="1300"/>
            </a:lvl4pPr>
            <a:lvl5pPr marL="1653237" indent="0">
              <a:buNone/>
              <a:defRPr sz="1300"/>
            </a:lvl5pPr>
            <a:lvl6pPr marL="2066543" indent="0">
              <a:buNone/>
              <a:defRPr sz="1300"/>
            </a:lvl6pPr>
            <a:lvl7pPr marL="2479858" indent="0">
              <a:buNone/>
              <a:defRPr sz="1300"/>
            </a:lvl7pPr>
            <a:lvl8pPr marL="2893168" indent="0">
              <a:buNone/>
              <a:defRPr sz="1300"/>
            </a:lvl8pPr>
            <a:lvl9pPr marL="3306479"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0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308" indent="0">
              <a:buNone/>
              <a:defRPr sz="1800" b="1"/>
            </a:lvl2pPr>
            <a:lvl3pPr marL="826617" indent="0">
              <a:buNone/>
              <a:defRPr sz="1600" b="1"/>
            </a:lvl3pPr>
            <a:lvl4pPr marL="1239929" indent="0">
              <a:buNone/>
              <a:defRPr sz="1500" b="1"/>
            </a:lvl4pPr>
            <a:lvl5pPr marL="1653237" indent="0">
              <a:buNone/>
              <a:defRPr sz="1500" b="1"/>
            </a:lvl5pPr>
            <a:lvl6pPr marL="2066543" indent="0">
              <a:buNone/>
              <a:defRPr sz="1500" b="1"/>
            </a:lvl6pPr>
            <a:lvl7pPr marL="2479858" indent="0">
              <a:buNone/>
              <a:defRPr sz="1500" b="1"/>
            </a:lvl7pPr>
            <a:lvl8pPr marL="2893168" indent="0">
              <a:buNone/>
              <a:defRPr sz="1500" b="1"/>
            </a:lvl8pPr>
            <a:lvl9pPr marL="330647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308" indent="0">
              <a:buNone/>
              <a:defRPr sz="1800" b="1"/>
            </a:lvl2pPr>
            <a:lvl3pPr marL="826617" indent="0">
              <a:buNone/>
              <a:defRPr sz="1600" b="1"/>
            </a:lvl3pPr>
            <a:lvl4pPr marL="1239929" indent="0">
              <a:buNone/>
              <a:defRPr sz="1500" b="1"/>
            </a:lvl4pPr>
            <a:lvl5pPr marL="1653237" indent="0">
              <a:buNone/>
              <a:defRPr sz="1500" b="1"/>
            </a:lvl5pPr>
            <a:lvl6pPr marL="2066543" indent="0">
              <a:buNone/>
              <a:defRPr sz="1500" b="1"/>
            </a:lvl6pPr>
            <a:lvl7pPr marL="2479858" indent="0">
              <a:buNone/>
              <a:defRPr sz="1500" b="1"/>
            </a:lvl7pPr>
            <a:lvl8pPr marL="2893168" indent="0">
              <a:buNone/>
              <a:defRPr sz="1500" b="1"/>
            </a:lvl8pPr>
            <a:lvl9pPr marL="330647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24"/>
            <a:ext cx="3008160" cy="4692013"/>
          </a:xfrm>
        </p:spPr>
        <p:txBody>
          <a:bodyPr/>
          <a:lstStyle>
            <a:lvl1pPr marL="0" indent="0">
              <a:buNone/>
              <a:defRPr sz="1300"/>
            </a:lvl1pPr>
            <a:lvl2pPr marL="413308" indent="0">
              <a:buNone/>
              <a:defRPr sz="1100"/>
            </a:lvl2pPr>
            <a:lvl3pPr marL="826617" indent="0">
              <a:buNone/>
              <a:defRPr sz="900"/>
            </a:lvl3pPr>
            <a:lvl4pPr marL="1239929" indent="0">
              <a:buNone/>
              <a:defRPr sz="800"/>
            </a:lvl4pPr>
            <a:lvl5pPr marL="1653237" indent="0">
              <a:buNone/>
              <a:defRPr sz="800"/>
            </a:lvl5pPr>
            <a:lvl6pPr marL="2066543" indent="0">
              <a:buNone/>
              <a:defRPr sz="800"/>
            </a:lvl6pPr>
            <a:lvl7pPr marL="2479858" indent="0">
              <a:buNone/>
              <a:defRPr sz="800"/>
            </a:lvl7pPr>
            <a:lvl8pPr marL="2893168" indent="0">
              <a:buNone/>
              <a:defRPr sz="800"/>
            </a:lvl8pPr>
            <a:lvl9pPr marL="3306479"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308" indent="0">
              <a:buNone/>
              <a:defRPr sz="2500"/>
            </a:lvl2pPr>
            <a:lvl3pPr marL="826617" indent="0">
              <a:buNone/>
              <a:defRPr sz="2200"/>
            </a:lvl3pPr>
            <a:lvl4pPr marL="1239929" indent="0">
              <a:buNone/>
              <a:defRPr sz="1800"/>
            </a:lvl4pPr>
            <a:lvl5pPr marL="1653237" indent="0">
              <a:buNone/>
              <a:defRPr sz="1800"/>
            </a:lvl5pPr>
            <a:lvl6pPr marL="2066543" indent="0">
              <a:buNone/>
              <a:defRPr sz="1800"/>
            </a:lvl6pPr>
            <a:lvl7pPr marL="2479858" indent="0">
              <a:buNone/>
              <a:defRPr sz="1800"/>
            </a:lvl7pPr>
            <a:lvl8pPr marL="2893168" indent="0">
              <a:buNone/>
              <a:defRPr sz="1800"/>
            </a:lvl8pPr>
            <a:lvl9pPr marL="3306479"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308" indent="0">
              <a:buNone/>
              <a:defRPr sz="1100"/>
            </a:lvl2pPr>
            <a:lvl3pPr marL="826617" indent="0">
              <a:buNone/>
              <a:defRPr sz="900"/>
            </a:lvl3pPr>
            <a:lvl4pPr marL="1239929" indent="0">
              <a:buNone/>
              <a:defRPr sz="800"/>
            </a:lvl4pPr>
            <a:lvl5pPr marL="1653237" indent="0">
              <a:buNone/>
              <a:defRPr sz="800"/>
            </a:lvl5pPr>
            <a:lvl6pPr marL="2066543" indent="0">
              <a:buNone/>
              <a:defRPr sz="800"/>
            </a:lvl6pPr>
            <a:lvl7pPr marL="2479858" indent="0">
              <a:buNone/>
              <a:defRPr sz="800"/>
            </a:lvl7pPr>
            <a:lvl8pPr marL="2893168" indent="0">
              <a:buNone/>
              <a:defRPr sz="800"/>
            </a:lvl8pPr>
            <a:lvl9pPr marL="3306479"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436" indent="0" algn="ctr">
              <a:buNone/>
              <a:defRPr/>
            </a:lvl2pPr>
            <a:lvl3pPr marL="826874" indent="0" algn="ctr">
              <a:buNone/>
              <a:defRPr/>
            </a:lvl3pPr>
            <a:lvl4pPr marL="1240315" indent="0" algn="ctr">
              <a:buNone/>
              <a:defRPr/>
            </a:lvl4pPr>
            <a:lvl5pPr marL="1653751" indent="0" algn="ctr">
              <a:buNone/>
              <a:defRPr/>
            </a:lvl5pPr>
            <a:lvl6pPr marL="2067187" indent="0" algn="ctr">
              <a:buNone/>
              <a:defRPr/>
            </a:lvl6pPr>
            <a:lvl7pPr marL="2480630" indent="0" algn="ctr">
              <a:buNone/>
              <a:defRPr/>
            </a:lvl7pPr>
            <a:lvl8pPr marL="2894068" indent="0" algn="ctr">
              <a:buNone/>
              <a:defRPr/>
            </a:lvl8pPr>
            <a:lvl9pPr marL="3307508"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9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436" indent="0">
              <a:buNone/>
              <a:defRPr sz="1600"/>
            </a:lvl2pPr>
            <a:lvl3pPr marL="826874" indent="0">
              <a:buNone/>
              <a:defRPr sz="1500"/>
            </a:lvl3pPr>
            <a:lvl4pPr marL="1240315" indent="0">
              <a:buNone/>
              <a:defRPr sz="1300"/>
            </a:lvl4pPr>
            <a:lvl5pPr marL="1653751" indent="0">
              <a:buNone/>
              <a:defRPr sz="1300"/>
            </a:lvl5pPr>
            <a:lvl6pPr marL="2067187" indent="0">
              <a:buNone/>
              <a:defRPr sz="1300"/>
            </a:lvl6pPr>
            <a:lvl7pPr marL="2480630" indent="0">
              <a:buNone/>
              <a:defRPr sz="1300"/>
            </a:lvl7pPr>
            <a:lvl8pPr marL="2894068" indent="0">
              <a:buNone/>
              <a:defRPr sz="1300"/>
            </a:lvl8pPr>
            <a:lvl9pPr marL="3307508"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10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436" indent="0">
              <a:buNone/>
              <a:defRPr sz="1800" b="1"/>
            </a:lvl2pPr>
            <a:lvl3pPr marL="826874" indent="0">
              <a:buNone/>
              <a:defRPr sz="1600" b="1"/>
            </a:lvl3pPr>
            <a:lvl4pPr marL="1240315" indent="0">
              <a:buNone/>
              <a:defRPr sz="1500" b="1"/>
            </a:lvl4pPr>
            <a:lvl5pPr marL="1653751" indent="0">
              <a:buNone/>
              <a:defRPr sz="1500" b="1"/>
            </a:lvl5pPr>
            <a:lvl6pPr marL="2067187" indent="0">
              <a:buNone/>
              <a:defRPr sz="1500" b="1"/>
            </a:lvl6pPr>
            <a:lvl7pPr marL="2480630" indent="0">
              <a:buNone/>
              <a:defRPr sz="1500" b="1"/>
            </a:lvl7pPr>
            <a:lvl8pPr marL="2894068" indent="0">
              <a:buNone/>
              <a:defRPr sz="1500" b="1"/>
            </a:lvl8pPr>
            <a:lvl9pPr marL="330750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436" indent="0">
              <a:buNone/>
              <a:defRPr sz="1800" b="1"/>
            </a:lvl2pPr>
            <a:lvl3pPr marL="826874" indent="0">
              <a:buNone/>
              <a:defRPr sz="1600" b="1"/>
            </a:lvl3pPr>
            <a:lvl4pPr marL="1240315" indent="0">
              <a:buNone/>
              <a:defRPr sz="1500" b="1"/>
            </a:lvl4pPr>
            <a:lvl5pPr marL="1653751" indent="0">
              <a:buNone/>
              <a:defRPr sz="1500" b="1"/>
            </a:lvl5pPr>
            <a:lvl6pPr marL="2067187" indent="0">
              <a:buNone/>
              <a:defRPr sz="1500" b="1"/>
            </a:lvl6pPr>
            <a:lvl7pPr marL="2480630" indent="0">
              <a:buNone/>
              <a:defRPr sz="1500" b="1"/>
            </a:lvl7pPr>
            <a:lvl8pPr marL="2894068" indent="0">
              <a:buNone/>
              <a:defRPr sz="1500" b="1"/>
            </a:lvl8pPr>
            <a:lvl9pPr marL="330750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21"/>
            <a:ext cx="3008160" cy="4692013"/>
          </a:xfrm>
        </p:spPr>
        <p:txBody>
          <a:bodyPr/>
          <a:lstStyle>
            <a:lvl1pPr marL="0" indent="0">
              <a:buNone/>
              <a:defRPr sz="1300"/>
            </a:lvl1pPr>
            <a:lvl2pPr marL="413436" indent="0">
              <a:buNone/>
              <a:defRPr sz="1100"/>
            </a:lvl2pPr>
            <a:lvl3pPr marL="826874" indent="0">
              <a:buNone/>
              <a:defRPr sz="900"/>
            </a:lvl3pPr>
            <a:lvl4pPr marL="1240315" indent="0">
              <a:buNone/>
              <a:defRPr sz="800"/>
            </a:lvl4pPr>
            <a:lvl5pPr marL="1653751" indent="0">
              <a:buNone/>
              <a:defRPr sz="800"/>
            </a:lvl5pPr>
            <a:lvl6pPr marL="2067187" indent="0">
              <a:buNone/>
              <a:defRPr sz="800"/>
            </a:lvl6pPr>
            <a:lvl7pPr marL="2480630" indent="0">
              <a:buNone/>
              <a:defRPr sz="800"/>
            </a:lvl7pPr>
            <a:lvl8pPr marL="2894068" indent="0">
              <a:buNone/>
              <a:defRPr sz="800"/>
            </a:lvl8pPr>
            <a:lvl9pPr marL="3307508"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436" indent="0">
              <a:buNone/>
              <a:defRPr sz="2500"/>
            </a:lvl2pPr>
            <a:lvl3pPr marL="826874" indent="0">
              <a:buNone/>
              <a:defRPr sz="2200"/>
            </a:lvl3pPr>
            <a:lvl4pPr marL="1240315" indent="0">
              <a:buNone/>
              <a:defRPr sz="1800"/>
            </a:lvl4pPr>
            <a:lvl5pPr marL="1653751" indent="0">
              <a:buNone/>
              <a:defRPr sz="1800"/>
            </a:lvl5pPr>
            <a:lvl6pPr marL="2067187" indent="0">
              <a:buNone/>
              <a:defRPr sz="1800"/>
            </a:lvl6pPr>
            <a:lvl7pPr marL="2480630" indent="0">
              <a:buNone/>
              <a:defRPr sz="1800"/>
            </a:lvl7pPr>
            <a:lvl8pPr marL="2894068" indent="0">
              <a:buNone/>
              <a:defRPr sz="1800"/>
            </a:lvl8pPr>
            <a:lvl9pPr marL="3307508"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436" indent="0">
              <a:buNone/>
              <a:defRPr sz="1100"/>
            </a:lvl2pPr>
            <a:lvl3pPr marL="826874" indent="0">
              <a:buNone/>
              <a:defRPr sz="900"/>
            </a:lvl3pPr>
            <a:lvl4pPr marL="1240315" indent="0">
              <a:buNone/>
              <a:defRPr sz="800"/>
            </a:lvl4pPr>
            <a:lvl5pPr marL="1653751" indent="0">
              <a:buNone/>
              <a:defRPr sz="800"/>
            </a:lvl5pPr>
            <a:lvl6pPr marL="2067187" indent="0">
              <a:buNone/>
              <a:defRPr sz="800"/>
            </a:lvl6pPr>
            <a:lvl7pPr marL="2480630" indent="0">
              <a:buNone/>
              <a:defRPr sz="800"/>
            </a:lvl7pPr>
            <a:lvl8pPr marL="2894068" indent="0">
              <a:buNone/>
              <a:defRPr sz="800"/>
            </a:lvl8pPr>
            <a:lvl9pPr marL="3307508"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608" indent="0" algn="ctr">
              <a:buNone/>
              <a:defRPr/>
            </a:lvl2pPr>
            <a:lvl3pPr marL="827217" indent="0" algn="ctr">
              <a:buNone/>
              <a:defRPr/>
            </a:lvl3pPr>
            <a:lvl4pPr marL="1240828" indent="0" algn="ctr">
              <a:buNone/>
              <a:defRPr/>
            </a:lvl4pPr>
            <a:lvl5pPr marL="1654438" indent="0" algn="ctr">
              <a:buNone/>
              <a:defRPr/>
            </a:lvl5pPr>
            <a:lvl6pPr marL="2068046" indent="0" algn="ctr">
              <a:buNone/>
              <a:defRPr/>
            </a:lvl6pPr>
            <a:lvl7pPr marL="2481659" indent="0" algn="ctr">
              <a:buNone/>
              <a:defRPr/>
            </a:lvl7pPr>
            <a:lvl8pPr marL="2895268" indent="0" algn="ctr">
              <a:buNone/>
              <a:defRPr/>
            </a:lvl8pPr>
            <a:lvl9pPr marL="330888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9"/>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608" indent="0">
              <a:buNone/>
              <a:defRPr sz="1600"/>
            </a:lvl2pPr>
            <a:lvl3pPr marL="827217" indent="0">
              <a:buNone/>
              <a:defRPr sz="1500"/>
            </a:lvl3pPr>
            <a:lvl4pPr marL="1240828" indent="0">
              <a:buNone/>
              <a:defRPr sz="1300"/>
            </a:lvl4pPr>
            <a:lvl5pPr marL="1654438" indent="0">
              <a:buNone/>
              <a:defRPr sz="1300"/>
            </a:lvl5pPr>
            <a:lvl6pPr marL="2068046" indent="0">
              <a:buNone/>
              <a:defRPr sz="1300"/>
            </a:lvl6pPr>
            <a:lvl7pPr marL="2481659" indent="0">
              <a:buNone/>
              <a:defRPr sz="1300"/>
            </a:lvl7pPr>
            <a:lvl8pPr marL="2895268" indent="0">
              <a:buNone/>
              <a:defRPr sz="1300"/>
            </a:lvl8pPr>
            <a:lvl9pPr marL="3308880"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96"/>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608" indent="0">
              <a:buNone/>
              <a:defRPr sz="1800" b="1"/>
            </a:lvl2pPr>
            <a:lvl3pPr marL="827217" indent="0">
              <a:buNone/>
              <a:defRPr sz="1600" b="1"/>
            </a:lvl3pPr>
            <a:lvl4pPr marL="1240828" indent="0">
              <a:buNone/>
              <a:defRPr sz="1500" b="1"/>
            </a:lvl4pPr>
            <a:lvl5pPr marL="1654438" indent="0">
              <a:buNone/>
              <a:defRPr sz="1500" b="1"/>
            </a:lvl5pPr>
            <a:lvl6pPr marL="2068046" indent="0">
              <a:buNone/>
              <a:defRPr sz="1500" b="1"/>
            </a:lvl6pPr>
            <a:lvl7pPr marL="2481659" indent="0">
              <a:buNone/>
              <a:defRPr sz="1500" b="1"/>
            </a:lvl7pPr>
            <a:lvl8pPr marL="2895268" indent="0">
              <a:buNone/>
              <a:defRPr sz="1500" b="1"/>
            </a:lvl8pPr>
            <a:lvl9pPr marL="330888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608" indent="0">
              <a:buNone/>
              <a:defRPr sz="1800" b="1"/>
            </a:lvl2pPr>
            <a:lvl3pPr marL="827217" indent="0">
              <a:buNone/>
              <a:defRPr sz="1600" b="1"/>
            </a:lvl3pPr>
            <a:lvl4pPr marL="1240828" indent="0">
              <a:buNone/>
              <a:defRPr sz="1500" b="1"/>
            </a:lvl4pPr>
            <a:lvl5pPr marL="1654438" indent="0">
              <a:buNone/>
              <a:defRPr sz="1500" b="1"/>
            </a:lvl5pPr>
            <a:lvl6pPr marL="2068046" indent="0">
              <a:buNone/>
              <a:defRPr sz="1500" b="1"/>
            </a:lvl6pPr>
            <a:lvl7pPr marL="2481659" indent="0">
              <a:buNone/>
              <a:defRPr sz="1500" b="1"/>
            </a:lvl7pPr>
            <a:lvl8pPr marL="2895268" indent="0">
              <a:buNone/>
              <a:defRPr sz="1500" b="1"/>
            </a:lvl8pPr>
            <a:lvl9pPr marL="330888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17"/>
            <a:ext cx="3008160" cy="4692013"/>
          </a:xfrm>
        </p:spPr>
        <p:txBody>
          <a:bodyPr/>
          <a:lstStyle>
            <a:lvl1pPr marL="0" indent="0">
              <a:buNone/>
              <a:defRPr sz="1300"/>
            </a:lvl1pPr>
            <a:lvl2pPr marL="413608" indent="0">
              <a:buNone/>
              <a:defRPr sz="1100"/>
            </a:lvl2pPr>
            <a:lvl3pPr marL="827217" indent="0">
              <a:buNone/>
              <a:defRPr sz="900"/>
            </a:lvl3pPr>
            <a:lvl4pPr marL="1240828" indent="0">
              <a:buNone/>
              <a:defRPr sz="800"/>
            </a:lvl4pPr>
            <a:lvl5pPr marL="1654438" indent="0">
              <a:buNone/>
              <a:defRPr sz="800"/>
            </a:lvl5pPr>
            <a:lvl6pPr marL="2068046" indent="0">
              <a:buNone/>
              <a:defRPr sz="800"/>
            </a:lvl6pPr>
            <a:lvl7pPr marL="2481659" indent="0">
              <a:buNone/>
              <a:defRPr sz="800"/>
            </a:lvl7pPr>
            <a:lvl8pPr marL="2895268" indent="0">
              <a:buNone/>
              <a:defRPr sz="800"/>
            </a:lvl8pPr>
            <a:lvl9pPr marL="3308880"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608" indent="0">
              <a:buNone/>
              <a:defRPr sz="2500"/>
            </a:lvl2pPr>
            <a:lvl3pPr marL="827217" indent="0">
              <a:buNone/>
              <a:defRPr sz="2200"/>
            </a:lvl3pPr>
            <a:lvl4pPr marL="1240828" indent="0">
              <a:buNone/>
              <a:defRPr sz="1800"/>
            </a:lvl4pPr>
            <a:lvl5pPr marL="1654438" indent="0">
              <a:buNone/>
              <a:defRPr sz="1800"/>
            </a:lvl5pPr>
            <a:lvl6pPr marL="2068046" indent="0">
              <a:buNone/>
              <a:defRPr sz="1800"/>
            </a:lvl6pPr>
            <a:lvl7pPr marL="2481659" indent="0">
              <a:buNone/>
              <a:defRPr sz="1800"/>
            </a:lvl7pPr>
            <a:lvl8pPr marL="2895268" indent="0">
              <a:buNone/>
              <a:defRPr sz="1800"/>
            </a:lvl8pPr>
            <a:lvl9pPr marL="3308880"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608" indent="0">
              <a:buNone/>
              <a:defRPr sz="1100"/>
            </a:lvl2pPr>
            <a:lvl3pPr marL="827217" indent="0">
              <a:buNone/>
              <a:defRPr sz="900"/>
            </a:lvl3pPr>
            <a:lvl4pPr marL="1240828" indent="0">
              <a:buNone/>
              <a:defRPr sz="800"/>
            </a:lvl4pPr>
            <a:lvl5pPr marL="1654438" indent="0">
              <a:buNone/>
              <a:defRPr sz="800"/>
            </a:lvl5pPr>
            <a:lvl6pPr marL="2068046" indent="0">
              <a:buNone/>
              <a:defRPr sz="800"/>
            </a:lvl6pPr>
            <a:lvl7pPr marL="2481659" indent="0">
              <a:buNone/>
              <a:defRPr sz="800"/>
            </a:lvl7pPr>
            <a:lvl8pPr marL="2895268" indent="0">
              <a:buNone/>
              <a:defRPr sz="800"/>
            </a:lvl8pPr>
            <a:lvl9pPr marL="3308880"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3909" indent="0" algn="ctr">
              <a:buNone/>
              <a:defRPr/>
            </a:lvl2pPr>
            <a:lvl3pPr marL="827819" indent="0" algn="ctr">
              <a:buNone/>
              <a:defRPr/>
            </a:lvl3pPr>
            <a:lvl4pPr marL="1241729" indent="0" algn="ctr">
              <a:buNone/>
              <a:defRPr/>
            </a:lvl4pPr>
            <a:lvl5pPr marL="1655639" indent="0" algn="ctr">
              <a:buNone/>
              <a:defRPr/>
            </a:lvl5pPr>
            <a:lvl6pPr marL="2069550" indent="0" algn="ctr">
              <a:buNone/>
              <a:defRPr/>
            </a:lvl6pPr>
            <a:lvl7pPr marL="2483460" indent="0" algn="ctr">
              <a:buNone/>
              <a:defRPr/>
            </a:lvl7pPr>
            <a:lvl8pPr marL="2897369" indent="0" algn="ctr">
              <a:buNone/>
              <a:defRPr/>
            </a:lvl8pPr>
            <a:lvl9pPr marL="3311281"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12F01D9-423E-4CF3-9BF7-9DD4EAFF24D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305" indent="0">
              <a:buNone/>
              <a:defRPr sz="2800"/>
            </a:lvl2pPr>
            <a:lvl3pPr marL="910617" indent="0">
              <a:buNone/>
              <a:defRPr sz="2400"/>
            </a:lvl3pPr>
            <a:lvl4pPr marL="1365928" indent="0">
              <a:buNone/>
              <a:defRPr sz="2000"/>
            </a:lvl4pPr>
            <a:lvl5pPr marL="1821232" indent="0">
              <a:buNone/>
              <a:defRPr sz="2000"/>
            </a:lvl5pPr>
            <a:lvl6pPr marL="2276543" indent="0">
              <a:buNone/>
              <a:defRPr sz="2000"/>
            </a:lvl6pPr>
            <a:lvl7pPr marL="2731850" indent="0">
              <a:buNone/>
              <a:defRPr sz="2000"/>
            </a:lvl7pPr>
            <a:lvl8pPr marL="3187148" indent="0">
              <a:buNone/>
              <a:defRPr sz="2000"/>
            </a:lvl8pPr>
            <a:lvl9pPr marL="364246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305" indent="0">
              <a:buNone/>
              <a:defRPr sz="1200"/>
            </a:lvl2pPr>
            <a:lvl3pPr marL="910617" indent="0">
              <a:buNone/>
              <a:defRPr sz="1000"/>
            </a:lvl3pPr>
            <a:lvl4pPr marL="1365928" indent="0">
              <a:buNone/>
              <a:defRPr sz="900"/>
            </a:lvl4pPr>
            <a:lvl5pPr marL="1821232" indent="0">
              <a:buNone/>
              <a:defRPr sz="900"/>
            </a:lvl5pPr>
            <a:lvl6pPr marL="2276543" indent="0">
              <a:buNone/>
              <a:defRPr sz="900"/>
            </a:lvl6pPr>
            <a:lvl7pPr marL="2731850" indent="0">
              <a:buNone/>
              <a:defRPr sz="900"/>
            </a:lvl7pPr>
            <a:lvl8pPr marL="3187148" indent="0">
              <a:buNone/>
              <a:defRPr sz="900"/>
            </a:lvl8pPr>
            <a:lvl9pPr marL="3642461"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5D02206A-A4AF-4EE3-A079-8276835C706D}" type="slidenum">
              <a:rPr lang="en-US" altLang="en-US"/>
              <a:pPr>
                <a:defRPr/>
              </a:pPr>
              <a:t>‹#›</a:t>
            </a:fld>
            <a:endParaRPr lang="en-US"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2"/>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3909" indent="0">
              <a:buNone/>
              <a:defRPr sz="1600"/>
            </a:lvl2pPr>
            <a:lvl3pPr marL="827819" indent="0">
              <a:buNone/>
              <a:defRPr sz="1500"/>
            </a:lvl3pPr>
            <a:lvl4pPr marL="1241729" indent="0">
              <a:buNone/>
              <a:defRPr sz="1300"/>
            </a:lvl4pPr>
            <a:lvl5pPr marL="1655639" indent="0">
              <a:buNone/>
              <a:defRPr sz="1300"/>
            </a:lvl5pPr>
            <a:lvl6pPr marL="2069550" indent="0">
              <a:buNone/>
              <a:defRPr sz="1300"/>
            </a:lvl6pPr>
            <a:lvl7pPr marL="2483460" indent="0">
              <a:buNone/>
              <a:defRPr sz="1300"/>
            </a:lvl7pPr>
            <a:lvl8pPr marL="2897369" indent="0">
              <a:buNone/>
              <a:defRPr sz="1300"/>
            </a:lvl8pPr>
            <a:lvl9pPr marL="3311281" indent="0">
              <a:buNone/>
              <a:defRPr sz="13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7A7BCA16-7AC5-41CF-B7F3-7A86CA83D2FE}" type="slidenum">
              <a:rPr lang="en-US" altLang="en-US"/>
              <a:pPr>
                <a:defRPr/>
              </a:pPr>
              <a:t>‹#›</a:t>
            </a:fld>
            <a:endParaRPr lang="en-US"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480" y="1604329"/>
            <a:ext cx="4037760" cy="451199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C4A7B477-8737-482C-863E-38D5F9693B86}" type="slidenum">
              <a:rPr lang="en-US" altLang="en-US"/>
              <a:pPr>
                <a:defRPr/>
              </a:pPr>
              <a:t>‹#›</a:t>
            </a:fld>
            <a:endParaRPr lang="en-US"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9"/>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3909" indent="0">
              <a:buNone/>
              <a:defRPr sz="1800" b="1"/>
            </a:lvl2pPr>
            <a:lvl3pPr marL="827819" indent="0">
              <a:buNone/>
              <a:defRPr sz="1600" b="1"/>
            </a:lvl3pPr>
            <a:lvl4pPr marL="1241729" indent="0">
              <a:buNone/>
              <a:defRPr sz="1500" b="1"/>
            </a:lvl4pPr>
            <a:lvl5pPr marL="1655639" indent="0">
              <a:buNone/>
              <a:defRPr sz="1500" b="1"/>
            </a:lvl5pPr>
            <a:lvl6pPr marL="2069550" indent="0">
              <a:buNone/>
              <a:defRPr sz="1500" b="1"/>
            </a:lvl6pPr>
            <a:lvl7pPr marL="2483460" indent="0">
              <a:buNone/>
              <a:defRPr sz="1500" b="1"/>
            </a:lvl7pPr>
            <a:lvl8pPr marL="2897369" indent="0">
              <a:buNone/>
              <a:defRPr sz="1500" b="1"/>
            </a:lvl8pPr>
            <a:lvl9pPr marL="331128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3909" indent="0">
              <a:buNone/>
              <a:defRPr sz="1800" b="1"/>
            </a:lvl2pPr>
            <a:lvl3pPr marL="827819" indent="0">
              <a:buNone/>
              <a:defRPr sz="1600" b="1"/>
            </a:lvl3pPr>
            <a:lvl4pPr marL="1241729" indent="0">
              <a:buNone/>
              <a:defRPr sz="1500" b="1"/>
            </a:lvl4pPr>
            <a:lvl5pPr marL="1655639" indent="0">
              <a:buNone/>
              <a:defRPr sz="1500" b="1"/>
            </a:lvl5pPr>
            <a:lvl6pPr marL="2069550" indent="0">
              <a:buNone/>
              <a:defRPr sz="1500" b="1"/>
            </a:lvl6pPr>
            <a:lvl7pPr marL="2483460" indent="0">
              <a:buNone/>
              <a:defRPr sz="1500" b="1"/>
            </a:lvl7pPr>
            <a:lvl8pPr marL="2897369" indent="0">
              <a:buNone/>
              <a:defRPr sz="1500" b="1"/>
            </a:lvl8pPr>
            <a:lvl9pPr marL="331128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7E3588A3-0453-42E4-B84E-DC2AF98C2D35}" type="slidenum">
              <a:rPr lang="en-US" altLang="en-US"/>
              <a:pPr>
                <a:defRPr/>
              </a:pPr>
              <a:t>‹#›</a:t>
            </a:fld>
            <a:endParaRPr lang="en-US"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17E6C091-D087-4D7A-B9F3-9289D518AFE7}" type="slidenum">
              <a:rPr lang="en-US" altLang="en-US"/>
              <a:pPr>
                <a:defRPr/>
              </a:pPr>
              <a:t>‹#›</a:t>
            </a:fld>
            <a:endParaRPr lang="en-US"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E2FBAC80-FDE3-48CA-A75E-5933FF401017}" type="slidenum">
              <a:rPr lang="en-US" altLang="en-US"/>
              <a:pPr>
                <a:defRPr/>
              </a:pPr>
              <a:t>‹#›</a:t>
            </a:fld>
            <a:endParaRPr lang="en-US"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10"/>
            <a:ext cx="3008160" cy="4692013"/>
          </a:xfrm>
        </p:spPr>
        <p:txBody>
          <a:bodyPr/>
          <a:lstStyle>
            <a:lvl1pPr marL="0" indent="0">
              <a:buNone/>
              <a:defRPr sz="1300"/>
            </a:lvl1pPr>
            <a:lvl2pPr marL="413909" indent="0">
              <a:buNone/>
              <a:defRPr sz="1100"/>
            </a:lvl2pPr>
            <a:lvl3pPr marL="827819" indent="0">
              <a:buNone/>
              <a:defRPr sz="900"/>
            </a:lvl3pPr>
            <a:lvl4pPr marL="1241729" indent="0">
              <a:buNone/>
              <a:defRPr sz="800"/>
            </a:lvl4pPr>
            <a:lvl5pPr marL="1655639" indent="0">
              <a:buNone/>
              <a:defRPr sz="800"/>
            </a:lvl5pPr>
            <a:lvl6pPr marL="2069550" indent="0">
              <a:buNone/>
              <a:defRPr sz="800"/>
            </a:lvl6pPr>
            <a:lvl7pPr marL="2483460" indent="0">
              <a:buNone/>
              <a:defRPr sz="800"/>
            </a:lvl7pPr>
            <a:lvl8pPr marL="2897369" indent="0">
              <a:buNone/>
              <a:defRPr sz="800"/>
            </a:lvl8pPr>
            <a:lvl9pPr marL="3311281"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19029D7-5FA4-48F7-B480-B408C5C2D1AB}" type="slidenum">
              <a:rPr lang="en-US" altLang="en-US"/>
              <a:pPr>
                <a:defRPr/>
              </a:pPr>
              <a:t>‹#›</a:t>
            </a:fld>
            <a:endParaRPr lang="en-US"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3909" indent="0">
              <a:buNone/>
              <a:defRPr sz="2500"/>
            </a:lvl2pPr>
            <a:lvl3pPr marL="827819" indent="0">
              <a:buNone/>
              <a:defRPr sz="2200"/>
            </a:lvl3pPr>
            <a:lvl4pPr marL="1241729" indent="0">
              <a:buNone/>
              <a:defRPr sz="1800"/>
            </a:lvl4pPr>
            <a:lvl5pPr marL="1655639" indent="0">
              <a:buNone/>
              <a:defRPr sz="1800"/>
            </a:lvl5pPr>
            <a:lvl6pPr marL="2069550" indent="0">
              <a:buNone/>
              <a:defRPr sz="1800"/>
            </a:lvl6pPr>
            <a:lvl7pPr marL="2483460" indent="0">
              <a:buNone/>
              <a:defRPr sz="1800"/>
            </a:lvl7pPr>
            <a:lvl8pPr marL="2897369" indent="0">
              <a:buNone/>
              <a:defRPr sz="1800"/>
            </a:lvl8pPr>
            <a:lvl9pPr marL="3311281" indent="0">
              <a:buNone/>
              <a:defRPr sz="1800"/>
            </a:lvl9pPr>
          </a:lstStyle>
          <a:p>
            <a:pPr lvl="0"/>
            <a:endParaRPr lang="en-US"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3909" indent="0">
              <a:buNone/>
              <a:defRPr sz="1100"/>
            </a:lvl2pPr>
            <a:lvl3pPr marL="827819" indent="0">
              <a:buNone/>
              <a:defRPr sz="900"/>
            </a:lvl3pPr>
            <a:lvl4pPr marL="1241729" indent="0">
              <a:buNone/>
              <a:defRPr sz="800"/>
            </a:lvl4pPr>
            <a:lvl5pPr marL="1655639" indent="0">
              <a:buNone/>
              <a:defRPr sz="800"/>
            </a:lvl5pPr>
            <a:lvl6pPr marL="2069550" indent="0">
              <a:buNone/>
              <a:defRPr sz="800"/>
            </a:lvl6pPr>
            <a:lvl7pPr marL="2483460" indent="0">
              <a:buNone/>
              <a:defRPr sz="800"/>
            </a:lvl7pPr>
            <a:lvl8pPr marL="2897369" indent="0">
              <a:buNone/>
              <a:defRPr sz="800"/>
            </a:lvl8pPr>
            <a:lvl9pPr marL="3311281" indent="0">
              <a:buNone/>
              <a:defRPr sz="8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E5ED28D2-0446-4FDD-862E-CBE66EB9B535}" type="slidenum">
              <a:rPr lang="en-US" altLang="en-US"/>
              <a:pPr>
                <a:defRPr/>
              </a:pPr>
              <a:t>‹#›</a:t>
            </a:fld>
            <a:endParaRPr lang="en-US"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4673A9C9-71C0-4C28-AA89-EAB536F8F521}" type="slidenum">
              <a:rPr lang="en-US" altLang="en-US"/>
              <a:pPr>
                <a:defRPr/>
              </a:pPr>
              <a:t>‹#›</a:t>
            </a:fld>
            <a:endParaRPr lang="en-US"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6805" y="273629"/>
            <a:ext cx="2053440" cy="5842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5" y="273629"/>
            <a:ext cx="6022080" cy="5842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841BA5B-28A9-4F51-BAF6-7C7905D7D5EA}"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4" y="1371600"/>
            <a:ext cx="8408988" cy="4648200"/>
          </a:xfrm>
          <a:prstGeom prst="rect">
            <a:avLst/>
          </a:prstGeom>
          <a:noFill/>
          <a:ln w="9525">
            <a:noFill/>
            <a:miter lim="800000"/>
            <a:headEnd/>
            <a:tailEnd/>
          </a:ln>
        </p:spPr>
        <p:txBody>
          <a:bodyPr vert="horz" wrap="square" lIns="91047" tIns="45526" rIns="91047" bIns="45526" numCol="1" anchor="t" anchorCtr="0" compatLnSpc="1">
            <a:prstTxWarp prst="textNoShape">
              <a:avLst/>
            </a:prstTxWarp>
          </a:bodyPr>
          <a:lstStyle/>
          <a:p>
            <a:pPr lvl="0"/>
            <a:r>
              <a:rPr lang="en-US" smtClean="0"/>
              <a:t>Click to edit Master text styles </a:t>
            </a:r>
          </a:p>
          <a:p>
            <a:pPr lvl="1"/>
            <a:r>
              <a:rPr lang="en-US" smtClean="0"/>
              <a:t>Second level </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gray">
          <a:xfrm>
            <a:off x="579438" y="257178"/>
            <a:ext cx="7878762" cy="914400"/>
          </a:xfrm>
          <a:prstGeom prst="rect">
            <a:avLst/>
          </a:prstGeom>
          <a:noFill/>
          <a:ln w="9525">
            <a:noFill/>
            <a:miter lim="800000"/>
            <a:headEnd/>
            <a:tailEnd/>
          </a:ln>
        </p:spPr>
        <p:txBody>
          <a:bodyPr vert="horz" wrap="square" lIns="91047" tIns="45526" rIns="91047" bIns="45526" numCol="1" anchor="t" anchorCtr="0" compatLnSpc="1">
            <a:prstTxWarp prst="textNoShape">
              <a:avLst/>
            </a:prstTxWarp>
          </a:bodyPr>
          <a:lstStyle/>
          <a:p>
            <a:pPr lvl="0"/>
            <a:r>
              <a:rPr lang="en-US" smtClean="0"/>
              <a:t>Click to edit Master title style</a:t>
            </a:r>
            <a:br>
              <a:rPr lang="en-US" smtClean="0"/>
            </a:br>
            <a:endParaRPr lang="en-US" smtClean="0"/>
          </a:p>
        </p:txBody>
      </p:sp>
      <p:sp>
        <p:nvSpPr>
          <p:cNvPr id="73732" name="Line 4"/>
          <p:cNvSpPr>
            <a:spLocks noChangeShapeType="1"/>
          </p:cNvSpPr>
          <p:nvPr/>
        </p:nvSpPr>
        <p:spPr bwMode="gray">
          <a:xfrm>
            <a:off x="14293" y="1171575"/>
            <a:ext cx="9144000" cy="0"/>
          </a:xfrm>
          <a:prstGeom prst="line">
            <a:avLst/>
          </a:prstGeom>
          <a:noFill/>
          <a:ln w="19685">
            <a:solidFill>
              <a:srgbClr val="A1B7C3">
                <a:alpha val="50000"/>
              </a:srgbClr>
            </a:solidFill>
            <a:round/>
            <a:headEnd/>
            <a:tailEnd/>
          </a:ln>
          <a:effectLst/>
        </p:spPr>
        <p:txBody>
          <a:bodyPr lIns="91047" tIns="45526" rIns="91047" bIns="45526" anchor="ctr"/>
          <a:lstStyle/>
          <a:p>
            <a:pPr algn="ctr" eaLnBrk="0" hangingPunct="0">
              <a:lnSpc>
                <a:spcPct val="70000"/>
              </a:lnSpc>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kumimoji="1" sz="3200">
          <a:solidFill>
            <a:srgbClr val="005C8A"/>
          </a:solidFill>
          <a:latin typeface="+mj-lt"/>
          <a:ea typeface="+mj-ea"/>
          <a:cs typeface="+mj-cs"/>
        </a:defRPr>
      </a:lvl1pPr>
      <a:lvl2pPr algn="l" rtl="0" eaLnBrk="0" fontAlgn="base" hangingPunct="0">
        <a:lnSpc>
          <a:spcPct val="90000"/>
        </a:lnSpc>
        <a:spcBef>
          <a:spcPct val="0"/>
        </a:spcBef>
        <a:spcAft>
          <a:spcPct val="0"/>
        </a:spcAft>
        <a:defRPr kumimoji="1" sz="3200">
          <a:solidFill>
            <a:srgbClr val="005C8A"/>
          </a:solidFill>
          <a:latin typeface="Times New Roman" pitchFamily="18" charset="0"/>
        </a:defRPr>
      </a:lvl2pPr>
      <a:lvl3pPr algn="l" rtl="0" eaLnBrk="0" fontAlgn="base" hangingPunct="0">
        <a:lnSpc>
          <a:spcPct val="90000"/>
        </a:lnSpc>
        <a:spcBef>
          <a:spcPct val="0"/>
        </a:spcBef>
        <a:spcAft>
          <a:spcPct val="0"/>
        </a:spcAft>
        <a:defRPr kumimoji="1" sz="3200">
          <a:solidFill>
            <a:srgbClr val="005C8A"/>
          </a:solidFill>
          <a:latin typeface="Times New Roman" pitchFamily="18" charset="0"/>
        </a:defRPr>
      </a:lvl3pPr>
      <a:lvl4pPr algn="l" rtl="0" eaLnBrk="0" fontAlgn="base" hangingPunct="0">
        <a:lnSpc>
          <a:spcPct val="90000"/>
        </a:lnSpc>
        <a:spcBef>
          <a:spcPct val="0"/>
        </a:spcBef>
        <a:spcAft>
          <a:spcPct val="0"/>
        </a:spcAft>
        <a:defRPr kumimoji="1" sz="3200">
          <a:solidFill>
            <a:srgbClr val="005C8A"/>
          </a:solidFill>
          <a:latin typeface="Times New Roman" pitchFamily="18" charset="0"/>
        </a:defRPr>
      </a:lvl4pPr>
      <a:lvl5pPr algn="l" rtl="0" eaLnBrk="0" fontAlgn="base" hangingPunct="0">
        <a:lnSpc>
          <a:spcPct val="90000"/>
        </a:lnSpc>
        <a:spcBef>
          <a:spcPct val="0"/>
        </a:spcBef>
        <a:spcAft>
          <a:spcPct val="0"/>
        </a:spcAft>
        <a:defRPr kumimoji="1" sz="3200">
          <a:solidFill>
            <a:srgbClr val="005C8A"/>
          </a:solidFill>
          <a:latin typeface="Times New Roman" pitchFamily="18" charset="0"/>
        </a:defRPr>
      </a:lvl5pPr>
      <a:lvl6pPr marL="455305" algn="l" rtl="0" eaLnBrk="0" fontAlgn="base" hangingPunct="0">
        <a:lnSpc>
          <a:spcPct val="90000"/>
        </a:lnSpc>
        <a:spcBef>
          <a:spcPct val="0"/>
        </a:spcBef>
        <a:spcAft>
          <a:spcPct val="0"/>
        </a:spcAft>
        <a:defRPr kumimoji="1" sz="3200">
          <a:solidFill>
            <a:srgbClr val="005C8A"/>
          </a:solidFill>
          <a:latin typeface="Times New Roman" pitchFamily="18" charset="0"/>
        </a:defRPr>
      </a:lvl6pPr>
      <a:lvl7pPr marL="910617" algn="l" rtl="0" eaLnBrk="0" fontAlgn="base" hangingPunct="0">
        <a:lnSpc>
          <a:spcPct val="90000"/>
        </a:lnSpc>
        <a:spcBef>
          <a:spcPct val="0"/>
        </a:spcBef>
        <a:spcAft>
          <a:spcPct val="0"/>
        </a:spcAft>
        <a:defRPr kumimoji="1" sz="3200">
          <a:solidFill>
            <a:srgbClr val="005C8A"/>
          </a:solidFill>
          <a:latin typeface="Times New Roman" pitchFamily="18" charset="0"/>
        </a:defRPr>
      </a:lvl7pPr>
      <a:lvl8pPr marL="1365928" algn="l" rtl="0" eaLnBrk="0" fontAlgn="base" hangingPunct="0">
        <a:lnSpc>
          <a:spcPct val="90000"/>
        </a:lnSpc>
        <a:spcBef>
          <a:spcPct val="0"/>
        </a:spcBef>
        <a:spcAft>
          <a:spcPct val="0"/>
        </a:spcAft>
        <a:defRPr kumimoji="1" sz="3200">
          <a:solidFill>
            <a:srgbClr val="005C8A"/>
          </a:solidFill>
          <a:latin typeface="Times New Roman" pitchFamily="18" charset="0"/>
        </a:defRPr>
      </a:lvl8pPr>
      <a:lvl9pPr marL="1821232" algn="l" rtl="0" eaLnBrk="0" fontAlgn="base" hangingPunct="0">
        <a:lnSpc>
          <a:spcPct val="90000"/>
        </a:lnSpc>
        <a:spcBef>
          <a:spcPct val="0"/>
        </a:spcBef>
        <a:spcAft>
          <a:spcPct val="0"/>
        </a:spcAft>
        <a:defRPr kumimoji="1" sz="3200">
          <a:solidFill>
            <a:srgbClr val="005C8A"/>
          </a:solidFill>
          <a:latin typeface="Times New Roman" pitchFamily="18" charset="0"/>
        </a:defRPr>
      </a:lvl9pPr>
    </p:titleStyle>
    <p:bodyStyle>
      <a:lvl1pPr marL="172321" indent="-172321" algn="l" defTabSz="632371" rtl="0" eaLnBrk="0" fontAlgn="base" hangingPunct="0">
        <a:lnSpc>
          <a:spcPct val="95000"/>
        </a:lnSpc>
        <a:spcBef>
          <a:spcPct val="35000"/>
        </a:spcBef>
        <a:spcAft>
          <a:spcPct val="0"/>
        </a:spcAft>
        <a:buClr>
          <a:srgbClr val="006699"/>
        </a:buClr>
        <a:buChar char="•"/>
        <a:defRPr kumimoji="1" sz="2800">
          <a:solidFill>
            <a:schemeClr val="tx1"/>
          </a:solidFill>
          <a:latin typeface="+mn-lt"/>
          <a:ea typeface="+mn-ea"/>
          <a:cs typeface="+mn-cs"/>
        </a:defRPr>
      </a:lvl1pPr>
      <a:lvl2pPr marL="739875" indent="-284575" algn="l" defTabSz="632371" rtl="0" eaLnBrk="0" fontAlgn="base" hangingPunct="0">
        <a:spcBef>
          <a:spcPct val="35000"/>
        </a:spcBef>
        <a:spcAft>
          <a:spcPct val="0"/>
        </a:spcAft>
        <a:buClr>
          <a:srgbClr val="006699"/>
        </a:buClr>
        <a:buChar char="•"/>
        <a:defRPr kumimoji="1" sz="2400">
          <a:solidFill>
            <a:schemeClr val="tx1"/>
          </a:solidFill>
          <a:latin typeface="+mn-lt"/>
        </a:defRPr>
      </a:lvl2pPr>
      <a:lvl3pPr marL="1138274"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3pPr>
      <a:lvl4pPr marL="1593562"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4pPr>
      <a:lvl5pPr marL="2048885"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5pPr>
      <a:lvl6pPr marL="2504194"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6pPr>
      <a:lvl7pPr marL="2959502"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7pPr>
      <a:lvl8pPr marL="3414809"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8pPr>
      <a:lvl9pPr marL="3870122" indent="-227653" algn="l" defTabSz="632371" rtl="0" eaLnBrk="0" fontAlgn="base" hangingPunct="0">
        <a:spcBef>
          <a:spcPct val="35000"/>
        </a:spcBef>
        <a:spcAft>
          <a:spcPct val="0"/>
        </a:spcAft>
        <a:buClr>
          <a:srgbClr val="006699"/>
        </a:buClr>
        <a:buChar char="•"/>
        <a:defRPr kumimoji="1" sz="2000">
          <a:solidFill>
            <a:schemeClr val="tx1"/>
          </a:solidFill>
          <a:latin typeface="+mn-lt"/>
        </a:defRPr>
      </a:lvl9pPr>
    </p:bodyStyle>
    <p:otherStyle>
      <a:defPPr>
        <a:defRPr lang="en-US"/>
      </a:defPPr>
      <a:lvl1pPr marL="0" algn="l" defTabSz="910617" rtl="0" eaLnBrk="1" latinLnBrk="0" hangingPunct="1">
        <a:defRPr sz="1800" kern="1200">
          <a:solidFill>
            <a:schemeClr val="tx1"/>
          </a:solidFill>
          <a:latin typeface="+mn-lt"/>
          <a:ea typeface="+mn-ea"/>
          <a:cs typeface="+mn-cs"/>
        </a:defRPr>
      </a:lvl1pPr>
      <a:lvl2pPr marL="455305" algn="l" defTabSz="910617" rtl="0" eaLnBrk="1" latinLnBrk="0" hangingPunct="1">
        <a:defRPr sz="1800" kern="1200">
          <a:solidFill>
            <a:schemeClr val="tx1"/>
          </a:solidFill>
          <a:latin typeface="+mn-lt"/>
          <a:ea typeface="+mn-ea"/>
          <a:cs typeface="+mn-cs"/>
        </a:defRPr>
      </a:lvl2pPr>
      <a:lvl3pPr marL="910617" algn="l" defTabSz="910617" rtl="0" eaLnBrk="1" latinLnBrk="0" hangingPunct="1">
        <a:defRPr sz="1800" kern="1200">
          <a:solidFill>
            <a:schemeClr val="tx1"/>
          </a:solidFill>
          <a:latin typeface="+mn-lt"/>
          <a:ea typeface="+mn-ea"/>
          <a:cs typeface="+mn-cs"/>
        </a:defRPr>
      </a:lvl3pPr>
      <a:lvl4pPr marL="1365928" algn="l" defTabSz="910617" rtl="0" eaLnBrk="1" latinLnBrk="0" hangingPunct="1">
        <a:defRPr sz="1800" kern="1200">
          <a:solidFill>
            <a:schemeClr val="tx1"/>
          </a:solidFill>
          <a:latin typeface="+mn-lt"/>
          <a:ea typeface="+mn-ea"/>
          <a:cs typeface="+mn-cs"/>
        </a:defRPr>
      </a:lvl4pPr>
      <a:lvl5pPr marL="1821232" algn="l" defTabSz="910617" rtl="0" eaLnBrk="1" latinLnBrk="0" hangingPunct="1">
        <a:defRPr sz="1800" kern="1200">
          <a:solidFill>
            <a:schemeClr val="tx1"/>
          </a:solidFill>
          <a:latin typeface="+mn-lt"/>
          <a:ea typeface="+mn-ea"/>
          <a:cs typeface="+mn-cs"/>
        </a:defRPr>
      </a:lvl5pPr>
      <a:lvl6pPr marL="2276543" algn="l" defTabSz="910617" rtl="0" eaLnBrk="1" latinLnBrk="0" hangingPunct="1">
        <a:defRPr sz="1800" kern="1200">
          <a:solidFill>
            <a:schemeClr val="tx1"/>
          </a:solidFill>
          <a:latin typeface="+mn-lt"/>
          <a:ea typeface="+mn-ea"/>
          <a:cs typeface="+mn-cs"/>
        </a:defRPr>
      </a:lvl6pPr>
      <a:lvl7pPr marL="2731850" algn="l" defTabSz="910617" rtl="0" eaLnBrk="1" latinLnBrk="0" hangingPunct="1">
        <a:defRPr sz="1800" kern="1200">
          <a:solidFill>
            <a:schemeClr val="tx1"/>
          </a:solidFill>
          <a:latin typeface="+mn-lt"/>
          <a:ea typeface="+mn-ea"/>
          <a:cs typeface="+mn-cs"/>
        </a:defRPr>
      </a:lvl7pPr>
      <a:lvl8pPr marL="3187148" algn="l" defTabSz="910617" rtl="0" eaLnBrk="1" latinLnBrk="0" hangingPunct="1">
        <a:defRPr sz="1800" kern="1200">
          <a:solidFill>
            <a:schemeClr val="tx1"/>
          </a:solidFill>
          <a:latin typeface="+mn-lt"/>
          <a:ea typeface="+mn-ea"/>
          <a:cs typeface="+mn-cs"/>
        </a:defRPr>
      </a:lvl8pPr>
      <a:lvl9pPr marL="3642461" algn="l" defTabSz="91061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419"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456485" y="6247390"/>
            <a:ext cx="2116800" cy="459409"/>
          </a:xfrm>
          <a:prstGeom prst="rect">
            <a:avLst/>
          </a:prstGeom>
          <a:noFill/>
          <a:ln w="9525">
            <a:noFill/>
            <a:round/>
            <a:headEnd/>
            <a:tailEnd/>
          </a:ln>
          <a:effectLst/>
        </p:spPr>
        <p:txBody>
          <a:bodyPr wrap="none" lIns="82771" tIns="41386" rIns="82771" bIns="41386" anchor="ctr"/>
          <a:lstStyle/>
          <a:p>
            <a:pPr defTabSz="413866"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1029" name="Text Box 4"/>
          <p:cNvSpPr txBox="1">
            <a:spLocks noChangeArrowheads="1"/>
          </p:cNvSpPr>
          <p:nvPr/>
        </p:nvSpPr>
        <p:spPr bwMode="auto">
          <a:xfrm>
            <a:off x="3127680" y="6247390"/>
            <a:ext cx="2885760" cy="459409"/>
          </a:xfrm>
          <a:prstGeom prst="rect">
            <a:avLst/>
          </a:prstGeom>
          <a:noFill/>
          <a:ln w="9525">
            <a:noFill/>
            <a:round/>
            <a:headEnd/>
            <a:tailEnd/>
          </a:ln>
          <a:effectLst/>
        </p:spPr>
        <p:txBody>
          <a:bodyPr wrap="none" lIns="82771" tIns="41386" rIns="82771" bIns="41386" anchor="ctr"/>
          <a:lstStyle/>
          <a:p>
            <a:pPr defTabSz="413866"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3866">
              <a:buSzPct val="100000"/>
              <a:tabLst>
                <a:tab pos="0" algn="l"/>
                <a:tab pos="413866" algn="l"/>
                <a:tab pos="827733" algn="l"/>
                <a:tab pos="1241600" algn="l"/>
                <a:tab pos="1655467" algn="l"/>
                <a:tab pos="2069335" algn="l"/>
                <a:tab pos="2483203" algn="l"/>
                <a:tab pos="2897069" algn="l"/>
                <a:tab pos="3310938" algn="l"/>
                <a:tab pos="3724806" algn="l"/>
                <a:tab pos="4138666" algn="l"/>
                <a:tab pos="4552537" algn="l"/>
                <a:tab pos="4966404" algn="l"/>
                <a:tab pos="5380272" algn="l"/>
                <a:tab pos="5794139" algn="l"/>
                <a:tab pos="6207999" algn="l"/>
                <a:tab pos="6621874" algn="l"/>
                <a:tab pos="7035739" algn="l"/>
                <a:tab pos="7449608" algn="l"/>
                <a:tab pos="7863473" algn="l"/>
                <a:tab pos="8277341" algn="l"/>
              </a:tabLst>
              <a:defRPr>
                <a:solidFill>
                  <a:srgbClr val="000000"/>
                </a:solidFill>
                <a:latin typeface="Arial" charset="0"/>
                <a:ea typeface="MS Gothic" charset="-128"/>
              </a:defRPr>
            </a:lvl1pPr>
          </a:lstStyle>
          <a:p>
            <a:pPr eaLnBrk="0" hangingPunct="0">
              <a:defRPr/>
            </a:pPr>
            <a:fld id="{67C99C16-6BC2-40BA-B601-0BE015DB069D}" type="slidenum">
              <a:rPr kumimoji="0" lang="en-US" altLang="en-US" sz="1800" b="0">
                <a:cs typeface="+mn-cs"/>
              </a:rPr>
              <a:pPr eaLnBrk="0" hangingPunct="0">
                <a:defRPr/>
              </a:pPr>
              <a:t>‹#›</a:t>
            </a:fld>
            <a:endParaRPr kumimoji="0" lang="en-US" altLang="en-US" sz="1800" b="0" dirty="0">
              <a:cs typeface="+mn-cs"/>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1268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68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68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68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685"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6271" indent="-206936" algn="ctr" defTabSz="41386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0136" indent="-206936" algn="ctr" defTabSz="41386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4006" indent="-206936" algn="ctr" defTabSz="41386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17870" indent="-206936" algn="ctr" defTabSz="41386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9156" indent="-309156" algn="l" defTabSz="412685"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1518" indent="-257390" algn="l" defTabSz="412685"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3874" indent="-205626" algn="l" defTabSz="412685"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7999" indent="-205626" algn="l" defTabSz="412685"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2123" indent="-205626" algn="l" defTabSz="412685"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6271" indent="-206936" algn="l" defTabSz="41386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0136" indent="-206936" algn="l" defTabSz="41386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4006" indent="-206936" algn="l" defTabSz="41386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17870" indent="-206936" algn="l" defTabSz="41386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7733" rtl="0" eaLnBrk="1" latinLnBrk="0" hangingPunct="1">
        <a:defRPr sz="1600" kern="1200">
          <a:solidFill>
            <a:schemeClr val="tx1"/>
          </a:solidFill>
          <a:latin typeface="+mn-lt"/>
          <a:ea typeface="+mn-ea"/>
          <a:cs typeface="+mn-cs"/>
        </a:defRPr>
      </a:lvl1pPr>
      <a:lvl2pPr marL="413866" algn="l" defTabSz="827733" rtl="0" eaLnBrk="1" latinLnBrk="0" hangingPunct="1">
        <a:defRPr sz="1600" kern="1200">
          <a:solidFill>
            <a:schemeClr val="tx1"/>
          </a:solidFill>
          <a:latin typeface="+mn-lt"/>
          <a:ea typeface="+mn-ea"/>
          <a:cs typeface="+mn-cs"/>
        </a:defRPr>
      </a:lvl2pPr>
      <a:lvl3pPr marL="827733" algn="l" defTabSz="827733" rtl="0" eaLnBrk="1" latinLnBrk="0" hangingPunct="1">
        <a:defRPr sz="1600" kern="1200">
          <a:solidFill>
            <a:schemeClr val="tx1"/>
          </a:solidFill>
          <a:latin typeface="+mn-lt"/>
          <a:ea typeface="+mn-ea"/>
          <a:cs typeface="+mn-cs"/>
        </a:defRPr>
      </a:lvl3pPr>
      <a:lvl4pPr marL="1241600" algn="l" defTabSz="827733" rtl="0" eaLnBrk="1" latinLnBrk="0" hangingPunct="1">
        <a:defRPr sz="1600" kern="1200">
          <a:solidFill>
            <a:schemeClr val="tx1"/>
          </a:solidFill>
          <a:latin typeface="+mn-lt"/>
          <a:ea typeface="+mn-ea"/>
          <a:cs typeface="+mn-cs"/>
        </a:defRPr>
      </a:lvl4pPr>
      <a:lvl5pPr marL="1655467" algn="l" defTabSz="827733" rtl="0" eaLnBrk="1" latinLnBrk="0" hangingPunct="1">
        <a:defRPr sz="1600" kern="1200">
          <a:solidFill>
            <a:schemeClr val="tx1"/>
          </a:solidFill>
          <a:latin typeface="+mn-lt"/>
          <a:ea typeface="+mn-ea"/>
          <a:cs typeface="+mn-cs"/>
        </a:defRPr>
      </a:lvl5pPr>
      <a:lvl6pPr marL="2069335" algn="l" defTabSz="827733" rtl="0" eaLnBrk="1" latinLnBrk="0" hangingPunct="1">
        <a:defRPr sz="1600" kern="1200">
          <a:solidFill>
            <a:schemeClr val="tx1"/>
          </a:solidFill>
          <a:latin typeface="+mn-lt"/>
          <a:ea typeface="+mn-ea"/>
          <a:cs typeface="+mn-cs"/>
        </a:defRPr>
      </a:lvl6pPr>
      <a:lvl7pPr marL="2483203" algn="l" defTabSz="827733" rtl="0" eaLnBrk="1" latinLnBrk="0" hangingPunct="1">
        <a:defRPr sz="1600" kern="1200">
          <a:solidFill>
            <a:schemeClr val="tx1"/>
          </a:solidFill>
          <a:latin typeface="+mn-lt"/>
          <a:ea typeface="+mn-ea"/>
          <a:cs typeface="+mn-cs"/>
        </a:defRPr>
      </a:lvl7pPr>
      <a:lvl8pPr marL="2897069" algn="l" defTabSz="827733" rtl="0" eaLnBrk="1" latinLnBrk="0" hangingPunct="1">
        <a:defRPr sz="1600" kern="1200">
          <a:solidFill>
            <a:schemeClr val="tx1"/>
          </a:solidFill>
          <a:latin typeface="+mn-lt"/>
          <a:ea typeface="+mn-ea"/>
          <a:cs typeface="+mn-cs"/>
        </a:defRPr>
      </a:lvl8pPr>
      <a:lvl9pPr marL="3310938" algn="l" defTabSz="82773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43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383"/>
            <a:ext cx="2116800" cy="459409"/>
          </a:xfrm>
          <a:prstGeom prst="rect">
            <a:avLst/>
          </a:prstGeom>
          <a:noFill/>
          <a:ln w="9525">
            <a:noFill/>
            <a:round/>
            <a:headEnd/>
            <a:tailEnd/>
          </a:ln>
          <a:effectLst/>
        </p:spPr>
        <p:txBody>
          <a:bodyPr wrap="none" lIns="82832" tIns="41416" rIns="82832" bIns="41416" anchor="ctr"/>
          <a:lstStyle/>
          <a:p>
            <a:pPr defTabSz="414167"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383"/>
            <a:ext cx="2885760" cy="459409"/>
          </a:xfrm>
          <a:prstGeom prst="rect">
            <a:avLst/>
          </a:prstGeom>
          <a:noFill/>
          <a:ln w="9525">
            <a:noFill/>
            <a:round/>
            <a:headEnd/>
            <a:tailEnd/>
          </a:ln>
          <a:effectLst/>
        </p:spPr>
        <p:txBody>
          <a:bodyPr wrap="none" lIns="82832" tIns="41416" rIns="82832" bIns="41416" anchor="ctr"/>
          <a:lstStyle/>
          <a:p>
            <a:pPr defTabSz="414167"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4167" eaLnBrk="1">
              <a:lnSpc>
                <a:spcPct val="93000"/>
              </a:lnSpc>
              <a:buSzPct val="100000"/>
              <a:tabLst>
                <a:tab pos="655766" algn="l"/>
                <a:tab pos="1311527" algn="l"/>
                <a:tab pos="1967294"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1298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98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98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98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986"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7923" indent="-207085" algn="ctr" defTabSz="41416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2089" indent="-207085" algn="ctr" defTabSz="41416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6260" indent="-207085" algn="ctr" defTabSz="41416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20424" indent="-207085" algn="ctr" defTabSz="414167"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9380" indent="-309380" algn="l" defTabSz="412986"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2004" indent="-257577" algn="l" defTabSz="412986"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4626" indent="-205774" algn="l" defTabSz="412986"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9050" indent="-205774" algn="l" defTabSz="412986"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3475" indent="-205774" algn="l" defTabSz="412986"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7923" indent="-207085" algn="l" defTabSz="414167"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2089" indent="-207085" algn="l" defTabSz="414167"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6260" indent="-207085" algn="l" defTabSz="414167"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0424" indent="-207085" algn="l" defTabSz="414167"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8334" rtl="0" eaLnBrk="1" latinLnBrk="0" hangingPunct="1">
        <a:defRPr sz="1600" kern="1200">
          <a:solidFill>
            <a:schemeClr val="tx1"/>
          </a:solidFill>
          <a:latin typeface="+mn-lt"/>
          <a:ea typeface="+mn-ea"/>
          <a:cs typeface="+mn-cs"/>
        </a:defRPr>
      </a:lvl1pPr>
      <a:lvl2pPr marL="414167" algn="l" defTabSz="828334" rtl="0" eaLnBrk="1" latinLnBrk="0" hangingPunct="1">
        <a:defRPr sz="1600" kern="1200">
          <a:solidFill>
            <a:schemeClr val="tx1"/>
          </a:solidFill>
          <a:latin typeface="+mn-lt"/>
          <a:ea typeface="+mn-ea"/>
          <a:cs typeface="+mn-cs"/>
        </a:defRPr>
      </a:lvl2pPr>
      <a:lvl3pPr marL="828334" algn="l" defTabSz="828334" rtl="0" eaLnBrk="1" latinLnBrk="0" hangingPunct="1">
        <a:defRPr sz="1600" kern="1200">
          <a:solidFill>
            <a:schemeClr val="tx1"/>
          </a:solidFill>
          <a:latin typeface="+mn-lt"/>
          <a:ea typeface="+mn-ea"/>
          <a:cs typeface="+mn-cs"/>
        </a:defRPr>
      </a:lvl3pPr>
      <a:lvl4pPr marL="1242501" algn="l" defTabSz="828334" rtl="0" eaLnBrk="1" latinLnBrk="0" hangingPunct="1">
        <a:defRPr sz="1600" kern="1200">
          <a:solidFill>
            <a:schemeClr val="tx1"/>
          </a:solidFill>
          <a:latin typeface="+mn-lt"/>
          <a:ea typeface="+mn-ea"/>
          <a:cs typeface="+mn-cs"/>
        </a:defRPr>
      </a:lvl4pPr>
      <a:lvl5pPr marL="1656669" algn="l" defTabSz="828334" rtl="0" eaLnBrk="1" latinLnBrk="0" hangingPunct="1">
        <a:defRPr sz="1600" kern="1200">
          <a:solidFill>
            <a:schemeClr val="tx1"/>
          </a:solidFill>
          <a:latin typeface="+mn-lt"/>
          <a:ea typeface="+mn-ea"/>
          <a:cs typeface="+mn-cs"/>
        </a:defRPr>
      </a:lvl5pPr>
      <a:lvl6pPr marL="2070839" algn="l" defTabSz="828334" rtl="0" eaLnBrk="1" latinLnBrk="0" hangingPunct="1">
        <a:defRPr sz="1600" kern="1200">
          <a:solidFill>
            <a:schemeClr val="tx1"/>
          </a:solidFill>
          <a:latin typeface="+mn-lt"/>
          <a:ea typeface="+mn-ea"/>
          <a:cs typeface="+mn-cs"/>
        </a:defRPr>
      </a:lvl6pPr>
      <a:lvl7pPr marL="2485005" algn="l" defTabSz="828334" rtl="0" eaLnBrk="1" latinLnBrk="0" hangingPunct="1">
        <a:defRPr sz="1600" kern="1200">
          <a:solidFill>
            <a:schemeClr val="tx1"/>
          </a:solidFill>
          <a:latin typeface="+mn-lt"/>
          <a:ea typeface="+mn-ea"/>
          <a:cs typeface="+mn-cs"/>
        </a:defRPr>
      </a:lvl7pPr>
      <a:lvl8pPr marL="2899172" algn="l" defTabSz="828334" rtl="0" eaLnBrk="1" latinLnBrk="0" hangingPunct="1">
        <a:defRPr sz="1600" kern="1200">
          <a:solidFill>
            <a:schemeClr val="tx1"/>
          </a:solidFill>
          <a:latin typeface="+mn-lt"/>
          <a:ea typeface="+mn-ea"/>
          <a:cs typeface="+mn-cs"/>
        </a:defRPr>
      </a:lvl8pPr>
      <a:lvl9pPr marL="3313341" algn="l" defTabSz="828334"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29"/>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455"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1" y="6247376"/>
            <a:ext cx="2116800" cy="459409"/>
          </a:xfrm>
          <a:prstGeom prst="rect">
            <a:avLst/>
          </a:prstGeom>
          <a:noFill/>
          <a:ln w="9525">
            <a:noFill/>
            <a:round/>
            <a:headEnd/>
            <a:tailEnd/>
          </a:ln>
          <a:effectLst/>
        </p:spPr>
        <p:txBody>
          <a:bodyPr wrap="none" lIns="82894" tIns="41446" rIns="82894" bIns="41446" anchor="ctr"/>
          <a:lstStyle/>
          <a:p>
            <a:pPr defTabSz="414468" eaLnBrk="0" hangingPunct="0">
              <a:buClr>
                <a:srgbClr val="000000"/>
              </a:buClr>
              <a:buSzPct val="100000"/>
              <a:buFont typeface="Times New Roman" pitchFamily="18" charset="0"/>
              <a:buNone/>
              <a:defRPr/>
            </a:pPr>
            <a:endParaRPr kumimoji="0" lang="en-US" altLang="en-US" sz="1800" b="0">
              <a:solidFill>
                <a:srgbClr val="FFFFFF"/>
              </a:solidFill>
              <a:latin typeface="Arial" charset="0"/>
              <a:cs typeface="+mn-cs"/>
            </a:endParaRPr>
          </a:p>
        </p:txBody>
      </p:sp>
      <p:sp>
        <p:nvSpPr>
          <p:cNvPr id="2053" name="Text Box 4"/>
          <p:cNvSpPr txBox="1">
            <a:spLocks noChangeArrowheads="1"/>
          </p:cNvSpPr>
          <p:nvPr/>
        </p:nvSpPr>
        <p:spPr bwMode="auto">
          <a:xfrm>
            <a:off x="3127680" y="6247376"/>
            <a:ext cx="2885760" cy="459409"/>
          </a:xfrm>
          <a:prstGeom prst="rect">
            <a:avLst/>
          </a:prstGeom>
          <a:noFill/>
          <a:ln w="9525">
            <a:noFill/>
            <a:round/>
            <a:headEnd/>
            <a:tailEnd/>
          </a:ln>
          <a:effectLst/>
        </p:spPr>
        <p:txBody>
          <a:bodyPr wrap="none" lIns="82894" tIns="41446" rIns="82894" bIns="41446" anchor="ctr"/>
          <a:lstStyle/>
          <a:p>
            <a:pPr defTabSz="414468" eaLnBrk="0" hangingPunct="0">
              <a:buClr>
                <a:srgbClr val="000000"/>
              </a:buClr>
              <a:buSzPct val="100000"/>
              <a:buFont typeface="Times New Roman" pitchFamily="18" charset="0"/>
              <a:buNone/>
              <a:defRPr/>
            </a:pPr>
            <a:endParaRPr kumimoji="0" lang="en-US" altLang="en-US" sz="1800" b="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4468" eaLnBrk="1">
              <a:lnSpc>
                <a:spcPct val="93000"/>
              </a:lnSpc>
              <a:buSzPct val="100000"/>
              <a:tabLst>
                <a:tab pos="656242" algn="l"/>
                <a:tab pos="1312479" algn="l"/>
                <a:tab pos="1968724"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13287"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3287"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3287"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3287"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3287"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9576" indent="-207235" algn="ctr" defTabSz="41446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4043" indent="-207235" algn="ctr" defTabSz="41446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8514" indent="-207235" algn="ctr" defTabSz="41446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22980" indent="-207235" algn="ctr" defTabSz="41446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9605" indent="-309605" algn="l" defTabSz="413287"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2490" indent="-257764" algn="l" defTabSz="413287"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5376" indent="-205923" algn="l" defTabSz="413287"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50102" indent="-205923" algn="l" defTabSz="413287"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4828" indent="-205923" algn="l" defTabSz="413287"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9576" indent="-207235" algn="l" defTabSz="41446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4043" indent="-207235" algn="l" defTabSz="41446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8514" indent="-207235" algn="l" defTabSz="41446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2980" indent="-207235" algn="l" defTabSz="41446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8936" rtl="0" eaLnBrk="1" latinLnBrk="0" hangingPunct="1">
        <a:defRPr sz="1600" kern="1200">
          <a:solidFill>
            <a:schemeClr val="tx1"/>
          </a:solidFill>
          <a:latin typeface="+mn-lt"/>
          <a:ea typeface="+mn-ea"/>
          <a:cs typeface="+mn-cs"/>
        </a:defRPr>
      </a:lvl1pPr>
      <a:lvl2pPr marL="414468" algn="l" defTabSz="828936" rtl="0" eaLnBrk="1" latinLnBrk="0" hangingPunct="1">
        <a:defRPr sz="1600" kern="1200">
          <a:solidFill>
            <a:schemeClr val="tx1"/>
          </a:solidFill>
          <a:latin typeface="+mn-lt"/>
          <a:ea typeface="+mn-ea"/>
          <a:cs typeface="+mn-cs"/>
        </a:defRPr>
      </a:lvl2pPr>
      <a:lvl3pPr marL="828936" algn="l" defTabSz="828936" rtl="0" eaLnBrk="1" latinLnBrk="0" hangingPunct="1">
        <a:defRPr sz="1600" kern="1200">
          <a:solidFill>
            <a:schemeClr val="tx1"/>
          </a:solidFill>
          <a:latin typeface="+mn-lt"/>
          <a:ea typeface="+mn-ea"/>
          <a:cs typeface="+mn-cs"/>
        </a:defRPr>
      </a:lvl3pPr>
      <a:lvl4pPr marL="1243404" algn="l" defTabSz="828936" rtl="0" eaLnBrk="1" latinLnBrk="0" hangingPunct="1">
        <a:defRPr sz="1600" kern="1200">
          <a:solidFill>
            <a:schemeClr val="tx1"/>
          </a:solidFill>
          <a:latin typeface="+mn-lt"/>
          <a:ea typeface="+mn-ea"/>
          <a:cs typeface="+mn-cs"/>
        </a:defRPr>
      </a:lvl4pPr>
      <a:lvl5pPr marL="1657872" algn="l" defTabSz="828936" rtl="0" eaLnBrk="1" latinLnBrk="0" hangingPunct="1">
        <a:defRPr sz="1600" kern="1200">
          <a:solidFill>
            <a:schemeClr val="tx1"/>
          </a:solidFill>
          <a:latin typeface="+mn-lt"/>
          <a:ea typeface="+mn-ea"/>
          <a:cs typeface="+mn-cs"/>
        </a:defRPr>
      </a:lvl5pPr>
      <a:lvl6pPr marL="2072341" algn="l" defTabSz="828936" rtl="0" eaLnBrk="1" latinLnBrk="0" hangingPunct="1">
        <a:defRPr sz="1600" kern="1200">
          <a:solidFill>
            <a:schemeClr val="tx1"/>
          </a:solidFill>
          <a:latin typeface="+mn-lt"/>
          <a:ea typeface="+mn-ea"/>
          <a:cs typeface="+mn-cs"/>
        </a:defRPr>
      </a:lvl6pPr>
      <a:lvl7pPr marL="2486809" algn="l" defTabSz="828936" rtl="0" eaLnBrk="1" latinLnBrk="0" hangingPunct="1">
        <a:defRPr sz="1600" kern="1200">
          <a:solidFill>
            <a:schemeClr val="tx1"/>
          </a:solidFill>
          <a:latin typeface="+mn-lt"/>
          <a:ea typeface="+mn-ea"/>
          <a:cs typeface="+mn-cs"/>
        </a:defRPr>
      </a:lvl7pPr>
      <a:lvl8pPr marL="2901277" algn="l" defTabSz="828936" rtl="0" eaLnBrk="1" latinLnBrk="0" hangingPunct="1">
        <a:defRPr sz="1600" kern="1200">
          <a:solidFill>
            <a:schemeClr val="tx1"/>
          </a:solidFill>
          <a:latin typeface="+mn-lt"/>
          <a:ea typeface="+mn-ea"/>
          <a:cs typeface="+mn-cs"/>
        </a:defRPr>
      </a:lvl8pPr>
      <a:lvl9pPr marL="3315745" algn="l" defTabSz="82893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047" tIns="45526" rIns="91047" bIns="4552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047" tIns="45526" rIns="91047" bIns="455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047" tIns="45526" rIns="91047" bIns="45526" numCol="1" anchor="t" anchorCtr="0" compatLnSpc="1">
            <a:prstTxWarp prst="textNoShape">
              <a:avLst/>
            </a:prstTxWarp>
          </a:bodyPr>
          <a:lstStyle>
            <a:lvl1pPr>
              <a:defRPr sz="1400" smtClean="0"/>
            </a:lvl1pPr>
          </a:lstStyle>
          <a:p>
            <a:pPr>
              <a:defRPr/>
            </a:pPr>
            <a:endParaRPr kumimoji="0" lang="en-US"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047" tIns="45526" rIns="91047" bIns="45526" numCol="1" anchor="t" anchorCtr="0" compatLnSpc="1">
            <a:prstTxWarp prst="textNoShape">
              <a:avLst/>
            </a:prstTxWarp>
          </a:bodyPr>
          <a:lstStyle>
            <a:lvl1pPr algn="ctr">
              <a:defRPr sz="1400" smtClean="0"/>
            </a:lvl1pPr>
          </a:lstStyle>
          <a:p>
            <a:pPr>
              <a:defRPr/>
            </a:pPr>
            <a:endParaRPr kumimoji="0" lang="en-US"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047" tIns="45526" rIns="91047" bIns="45526" numCol="1" anchor="t" anchorCtr="0" compatLnSpc="1">
            <a:prstTxWarp prst="textNoShape">
              <a:avLst/>
            </a:prstTxWarp>
          </a:bodyPr>
          <a:lstStyle>
            <a:lvl1pPr algn="r">
              <a:defRPr sz="1400" smtClean="0"/>
            </a:lvl1pPr>
          </a:lstStyle>
          <a:p>
            <a:pPr>
              <a:defRPr/>
            </a:pPr>
            <a:fld id="{A8DE7CEC-7D52-4C92-AA64-B4A1A4AE3286}" type="slidenum">
              <a:rPr kumimoji="0" lang="en-US" b="0">
                <a:solidFill>
                  <a:srgbClr val="000000"/>
                </a:solidFill>
                <a:latin typeface="Arial" charset="0"/>
                <a:cs typeface="+mn-cs"/>
              </a:rPr>
              <a:pPr>
                <a:defRPr/>
              </a:pPr>
              <a:t>‹#›</a:t>
            </a:fld>
            <a:endParaRPr kumimoji="0"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5305" algn="ctr" rtl="0" fontAlgn="base">
        <a:spcBef>
          <a:spcPct val="0"/>
        </a:spcBef>
        <a:spcAft>
          <a:spcPct val="0"/>
        </a:spcAft>
        <a:defRPr sz="4400">
          <a:solidFill>
            <a:schemeClr val="tx2"/>
          </a:solidFill>
          <a:latin typeface="Arial" charset="0"/>
        </a:defRPr>
      </a:lvl6pPr>
      <a:lvl7pPr marL="910617" algn="ctr" rtl="0" fontAlgn="base">
        <a:spcBef>
          <a:spcPct val="0"/>
        </a:spcBef>
        <a:spcAft>
          <a:spcPct val="0"/>
        </a:spcAft>
        <a:defRPr sz="4400">
          <a:solidFill>
            <a:schemeClr val="tx2"/>
          </a:solidFill>
          <a:latin typeface="Arial" charset="0"/>
        </a:defRPr>
      </a:lvl7pPr>
      <a:lvl8pPr marL="1365928" algn="ctr" rtl="0" fontAlgn="base">
        <a:spcBef>
          <a:spcPct val="0"/>
        </a:spcBef>
        <a:spcAft>
          <a:spcPct val="0"/>
        </a:spcAft>
        <a:defRPr sz="4400">
          <a:solidFill>
            <a:schemeClr val="tx2"/>
          </a:solidFill>
          <a:latin typeface="Arial" charset="0"/>
        </a:defRPr>
      </a:lvl8pPr>
      <a:lvl9pPr marL="1821232" algn="ctr" rtl="0" fontAlgn="base">
        <a:spcBef>
          <a:spcPct val="0"/>
        </a:spcBef>
        <a:spcAft>
          <a:spcPct val="0"/>
        </a:spcAft>
        <a:defRPr sz="4400">
          <a:solidFill>
            <a:schemeClr val="tx2"/>
          </a:solidFill>
          <a:latin typeface="Arial" charset="0"/>
        </a:defRPr>
      </a:lvl9pPr>
    </p:titleStyle>
    <p:bodyStyle>
      <a:lvl1pPr marL="341478" indent="-341478" algn="l" rtl="0" eaLnBrk="0" fontAlgn="base" hangingPunct="0">
        <a:spcBef>
          <a:spcPct val="20000"/>
        </a:spcBef>
        <a:spcAft>
          <a:spcPct val="0"/>
        </a:spcAft>
        <a:buChar char="•"/>
        <a:defRPr sz="3200">
          <a:solidFill>
            <a:schemeClr val="tx1"/>
          </a:solidFill>
          <a:latin typeface="+mn-lt"/>
          <a:ea typeface="+mn-ea"/>
          <a:cs typeface="+mn-cs"/>
        </a:defRPr>
      </a:lvl1pPr>
      <a:lvl2pPr marL="739875" indent="-284575" algn="l" rtl="0" eaLnBrk="0" fontAlgn="base" hangingPunct="0">
        <a:spcBef>
          <a:spcPct val="20000"/>
        </a:spcBef>
        <a:spcAft>
          <a:spcPct val="0"/>
        </a:spcAft>
        <a:buChar char="–"/>
        <a:defRPr sz="2800">
          <a:solidFill>
            <a:schemeClr val="tx1"/>
          </a:solidFill>
          <a:latin typeface="+mn-lt"/>
        </a:defRPr>
      </a:lvl2pPr>
      <a:lvl3pPr marL="1138274" indent="-227653" algn="l" rtl="0" eaLnBrk="0" fontAlgn="base" hangingPunct="0">
        <a:spcBef>
          <a:spcPct val="20000"/>
        </a:spcBef>
        <a:spcAft>
          <a:spcPct val="0"/>
        </a:spcAft>
        <a:buChar char="•"/>
        <a:defRPr sz="2400">
          <a:solidFill>
            <a:schemeClr val="tx1"/>
          </a:solidFill>
          <a:latin typeface="+mn-lt"/>
        </a:defRPr>
      </a:lvl3pPr>
      <a:lvl4pPr marL="1593562" indent="-227653" algn="l" rtl="0" eaLnBrk="0" fontAlgn="base" hangingPunct="0">
        <a:spcBef>
          <a:spcPct val="20000"/>
        </a:spcBef>
        <a:spcAft>
          <a:spcPct val="0"/>
        </a:spcAft>
        <a:buChar char="–"/>
        <a:defRPr sz="2000">
          <a:solidFill>
            <a:schemeClr val="tx1"/>
          </a:solidFill>
          <a:latin typeface="+mn-lt"/>
        </a:defRPr>
      </a:lvl4pPr>
      <a:lvl5pPr marL="2048885" indent="-227653" algn="l" rtl="0" eaLnBrk="0" fontAlgn="base" hangingPunct="0">
        <a:spcBef>
          <a:spcPct val="20000"/>
        </a:spcBef>
        <a:spcAft>
          <a:spcPct val="0"/>
        </a:spcAft>
        <a:buChar char="»"/>
        <a:defRPr sz="2000">
          <a:solidFill>
            <a:schemeClr val="tx1"/>
          </a:solidFill>
          <a:latin typeface="+mn-lt"/>
        </a:defRPr>
      </a:lvl5pPr>
      <a:lvl6pPr marL="2504194" indent="-227653" algn="l" rtl="0" fontAlgn="base">
        <a:spcBef>
          <a:spcPct val="20000"/>
        </a:spcBef>
        <a:spcAft>
          <a:spcPct val="0"/>
        </a:spcAft>
        <a:buChar char="»"/>
        <a:defRPr sz="2000">
          <a:solidFill>
            <a:schemeClr val="tx1"/>
          </a:solidFill>
          <a:latin typeface="+mn-lt"/>
        </a:defRPr>
      </a:lvl6pPr>
      <a:lvl7pPr marL="2959502" indent="-227653" algn="l" rtl="0" fontAlgn="base">
        <a:spcBef>
          <a:spcPct val="20000"/>
        </a:spcBef>
        <a:spcAft>
          <a:spcPct val="0"/>
        </a:spcAft>
        <a:buChar char="»"/>
        <a:defRPr sz="2000">
          <a:solidFill>
            <a:schemeClr val="tx1"/>
          </a:solidFill>
          <a:latin typeface="+mn-lt"/>
        </a:defRPr>
      </a:lvl7pPr>
      <a:lvl8pPr marL="3414809" indent="-227653" algn="l" rtl="0" fontAlgn="base">
        <a:spcBef>
          <a:spcPct val="20000"/>
        </a:spcBef>
        <a:spcAft>
          <a:spcPct val="0"/>
        </a:spcAft>
        <a:buChar char="»"/>
        <a:defRPr sz="2000">
          <a:solidFill>
            <a:schemeClr val="tx1"/>
          </a:solidFill>
          <a:latin typeface="+mn-lt"/>
        </a:defRPr>
      </a:lvl8pPr>
      <a:lvl9pPr marL="3870122" indent="-22765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0617" rtl="0" eaLnBrk="1" latinLnBrk="0" hangingPunct="1">
        <a:defRPr sz="1800" kern="1200">
          <a:solidFill>
            <a:schemeClr val="tx1"/>
          </a:solidFill>
          <a:latin typeface="+mn-lt"/>
          <a:ea typeface="+mn-ea"/>
          <a:cs typeface="+mn-cs"/>
        </a:defRPr>
      </a:lvl1pPr>
      <a:lvl2pPr marL="455305" algn="l" defTabSz="910617" rtl="0" eaLnBrk="1" latinLnBrk="0" hangingPunct="1">
        <a:defRPr sz="1800" kern="1200">
          <a:solidFill>
            <a:schemeClr val="tx1"/>
          </a:solidFill>
          <a:latin typeface="+mn-lt"/>
          <a:ea typeface="+mn-ea"/>
          <a:cs typeface="+mn-cs"/>
        </a:defRPr>
      </a:lvl2pPr>
      <a:lvl3pPr marL="910617" algn="l" defTabSz="910617" rtl="0" eaLnBrk="1" latinLnBrk="0" hangingPunct="1">
        <a:defRPr sz="1800" kern="1200">
          <a:solidFill>
            <a:schemeClr val="tx1"/>
          </a:solidFill>
          <a:latin typeface="+mn-lt"/>
          <a:ea typeface="+mn-ea"/>
          <a:cs typeface="+mn-cs"/>
        </a:defRPr>
      </a:lvl3pPr>
      <a:lvl4pPr marL="1365928" algn="l" defTabSz="910617" rtl="0" eaLnBrk="1" latinLnBrk="0" hangingPunct="1">
        <a:defRPr sz="1800" kern="1200">
          <a:solidFill>
            <a:schemeClr val="tx1"/>
          </a:solidFill>
          <a:latin typeface="+mn-lt"/>
          <a:ea typeface="+mn-ea"/>
          <a:cs typeface="+mn-cs"/>
        </a:defRPr>
      </a:lvl4pPr>
      <a:lvl5pPr marL="1821232" algn="l" defTabSz="910617" rtl="0" eaLnBrk="1" latinLnBrk="0" hangingPunct="1">
        <a:defRPr sz="1800" kern="1200">
          <a:solidFill>
            <a:schemeClr val="tx1"/>
          </a:solidFill>
          <a:latin typeface="+mn-lt"/>
          <a:ea typeface="+mn-ea"/>
          <a:cs typeface="+mn-cs"/>
        </a:defRPr>
      </a:lvl5pPr>
      <a:lvl6pPr marL="2276543" algn="l" defTabSz="910617" rtl="0" eaLnBrk="1" latinLnBrk="0" hangingPunct="1">
        <a:defRPr sz="1800" kern="1200">
          <a:solidFill>
            <a:schemeClr val="tx1"/>
          </a:solidFill>
          <a:latin typeface="+mn-lt"/>
          <a:ea typeface="+mn-ea"/>
          <a:cs typeface="+mn-cs"/>
        </a:defRPr>
      </a:lvl6pPr>
      <a:lvl7pPr marL="2731850" algn="l" defTabSz="910617" rtl="0" eaLnBrk="1" latinLnBrk="0" hangingPunct="1">
        <a:defRPr sz="1800" kern="1200">
          <a:solidFill>
            <a:schemeClr val="tx1"/>
          </a:solidFill>
          <a:latin typeface="+mn-lt"/>
          <a:ea typeface="+mn-ea"/>
          <a:cs typeface="+mn-cs"/>
        </a:defRPr>
      </a:lvl7pPr>
      <a:lvl8pPr marL="3187148" algn="l" defTabSz="910617" rtl="0" eaLnBrk="1" latinLnBrk="0" hangingPunct="1">
        <a:defRPr sz="1800" kern="1200">
          <a:solidFill>
            <a:schemeClr val="tx1"/>
          </a:solidFill>
          <a:latin typeface="+mn-lt"/>
          <a:ea typeface="+mn-ea"/>
          <a:cs typeface="+mn-cs"/>
        </a:defRPr>
      </a:lvl8pPr>
      <a:lvl9pPr marL="3642461" algn="l" defTabSz="9106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35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416"/>
            <a:ext cx="2116800" cy="459409"/>
          </a:xfrm>
          <a:prstGeom prst="rect">
            <a:avLst/>
          </a:prstGeom>
          <a:noFill/>
          <a:ln w="9525">
            <a:noFill/>
            <a:round/>
            <a:headEnd/>
            <a:tailEnd/>
          </a:ln>
          <a:effectLst/>
        </p:spPr>
        <p:txBody>
          <a:bodyPr wrap="none" lIns="82544" tIns="41274" rIns="82544" bIns="41274" anchor="ctr"/>
          <a:lstStyle/>
          <a:p>
            <a:pPr defTabSz="412752"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416"/>
            <a:ext cx="2885760" cy="459409"/>
          </a:xfrm>
          <a:prstGeom prst="rect">
            <a:avLst/>
          </a:prstGeom>
          <a:noFill/>
          <a:ln w="9525">
            <a:noFill/>
            <a:round/>
            <a:headEnd/>
            <a:tailEnd/>
          </a:ln>
          <a:effectLst/>
        </p:spPr>
        <p:txBody>
          <a:bodyPr wrap="none" lIns="82544" tIns="41274" rIns="82544" bIns="41274" anchor="ctr"/>
          <a:lstStyle/>
          <a:p>
            <a:pPr defTabSz="412752"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2752" eaLnBrk="1">
              <a:lnSpc>
                <a:spcPct val="93000"/>
              </a:lnSpc>
              <a:buSzPct val="100000"/>
              <a:tabLst>
                <a:tab pos="653523" algn="l"/>
                <a:tab pos="1307045" algn="l"/>
                <a:tab pos="1960572"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1157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157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157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157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1574"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0146" indent="-206380" algn="ctr" defTabSz="41275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82892" indent="-206380" algn="ctr" defTabSz="41275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095645" indent="-206380" algn="ctr" defTabSz="41275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08402" indent="-206380" algn="ctr" defTabSz="412752"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8324" indent="-308324" algn="l" defTabSz="411574"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69714" indent="-256696" algn="l" defTabSz="411574"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1087" indent="-205075" algn="l" defTabSz="411574"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4103" indent="-205075" algn="l" defTabSz="411574"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57109" indent="-205075" algn="l" defTabSz="411574"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0146" indent="-206380" algn="l" defTabSz="412752"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82892" indent="-206380" algn="l" defTabSz="412752"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095645" indent="-206380" algn="l" defTabSz="412752"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08402" indent="-206380" algn="l" defTabSz="412752"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5502" rtl="0" eaLnBrk="1" latinLnBrk="0" hangingPunct="1">
        <a:defRPr sz="1600" kern="1200">
          <a:solidFill>
            <a:schemeClr val="tx1"/>
          </a:solidFill>
          <a:latin typeface="+mn-lt"/>
          <a:ea typeface="+mn-ea"/>
          <a:cs typeface="+mn-cs"/>
        </a:defRPr>
      </a:lvl1pPr>
      <a:lvl2pPr marL="412752" algn="l" defTabSz="825502" rtl="0" eaLnBrk="1" latinLnBrk="0" hangingPunct="1">
        <a:defRPr sz="1600" kern="1200">
          <a:solidFill>
            <a:schemeClr val="tx1"/>
          </a:solidFill>
          <a:latin typeface="+mn-lt"/>
          <a:ea typeface="+mn-ea"/>
          <a:cs typeface="+mn-cs"/>
        </a:defRPr>
      </a:lvl2pPr>
      <a:lvl3pPr marL="825502" algn="l" defTabSz="825502" rtl="0" eaLnBrk="1" latinLnBrk="0" hangingPunct="1">
        <a:defRPr sz="1600" kern="1200">
          <a:solidFill>
            <a:schemeClr val="tx1"/>
          </a:solidFill>
          <a:latin typeface="+mn-lt"/>
          <a:ea typeface="+mn-ea"/>
          <a:cs typeface="+mn-cs"/>
        </a:defRPr>
      </a:lvl3pPr>
      <a:lvl4pPr marL="1238260" algn="l" defTabSz="825502" rtl="0" eaLnBrk="1" latinLnBrk="0" hangingPunct="1">
        <a:defRPr sz="1600" kern="1200">
          <a:solidFill>
            <a:schemeClr val="tx1"/>
          </a:solidFill>
          <a:latin typeface="+mn-lt"/>
          <a:ea typeface="+mn-ea"/>
          <a:cs typeface="+mn-cs"/>
        </a:defRPr>
      </a:lvl4pPr>
      <a:lvl5pPr marL="1651013" algn="l" defTabSz="825502" rtl="0" eaLnBrk="1" latinLnBrk="0" hangingPunct="1">
        <a:defRPr sz="1600" kern="1200">
          <a:solidFill>
            <a:schemeClr val="tx1"/>
          </a:solidFill>
          <a:latin typeface="+mn-lt"/>
          <a:ea typeface="+mn-ea"/>
          <a:cs typeface="+mn-cs"/>
        </a:defRPr>
      </a:lvl5pPr>
      <a:lvl6pPr marL="2063753" algn="l" defTabSz="825502" rtl="0" eaLnBrk="1" latinLnBrk="0" hangingPunct="1">
        <a:defRPr sz="1600" kern="1200">
          <a:solidFill>
            <a:schemeClr val="tx1"/>
          </a:solidFill>
          <a:latin typeface="+mn-lt"/>
          <a:ea typeface="+mn-ea"/>
          <a:cs typeface="+mn-cs"/>
        </a:defRPr>
      </a:lvl6pPr>
      <a:lvl7pPr marL="2476516" algn="l" defTabSz="825502" rtl="0" eaLnBrk="1" latinLnBrk="0" hangingPunct="1">
        <a:defRPr sz="1600" kern="1200">
          <a:solidFill>
            <a:schemeClr val="tx1"/>
          </a:solidFill>
          <a:latin typeface="+mn-lt"/>
          <a:ea typeface="+mn-ea"/>
          <a:cs typeface="+mn-cs"/>
        </a:defRPr>
      </a:lvl7pPr>
      <a:lvl8pPr marL="2889271" algn="l" defTabSz="825502" rtl="0" eaLnBrk="1" latinLnBrk="0" hangingPunct="1">
        <a:defRPr sz="1600" kern="1200">
          <a:solidFill>
            <a:schemeClr val="tx1"/>
          </a:solidFill>
          <a:latin typeface="+mn-lt"/>
          <a:ea typeface="+mn-ea"/>
          <a:cs typeface="+mn-cs"/>
        </a:defRPr>
      </a:lvl8pPr>
      <a:lvl9pPr marL="3302032" algn="l" defTabSz="82550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6480" y="275110"/>
            <a:ext cx="8231040" cy="1142039"/>
          </a:xfrm>
          <a:prstGeom prst="rect">
            <a:avLst/>
          </a:prstGeom>
          <a:noFill/>
          <a:ln w="9525">
            <a:noFill/>
            <a:miter lim="800000"/>
            <a:headEnd/>
            <a:tailEnd/>
          </a:ln>
        </p:spPr>
        <p:txBody>
          <a:bodyPr vert="horz" wrap="square" lIns="90979" tIns="45492" rIns="90979" bIns="45492"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6480" y="1600008"/>
            <a:ext cx="8231040" cy="4526395"/>
          </a:xfrm>
          <a:prstGeom prst="rect">
            <a:avLst/>
          </a:prstGeom>
          <a:noFill/>
          <a:ln w="9525">
            <a:noFill/>
            <a:miter lim="800000"/>
            <a:headEnd/>
            <a:tailEnd/>
          </a:ln>
        </p:spPr>
        <p:txBody>
          <a:bodyPr vert="horz" wrap="square" lIns="90979" tIns="45492" rIns="90979" bIns="454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6485" y="6245938"/>
            <a:ext cx="2134080" cy="475250"/>
          </a:xfrm>
          <a:prstGeom prst="rect">
            <a:avLst/>
          </a:prstGeom>
          <a:noFill/>
          <a:ln w="9525">
            <a:noFill/>
            <a:miter lim="800000"/>
            <a:headEnd/>
            <a:tailEnd/>
          </a:ln>
          <a:effectLst/>
        </p:spPr>
        <p:txBody>
          <a:bodyPr vert="horz" wrap="square" lIns="90979" tIns="45492" rIns="90979" bIns="45492" numCol="1" anchor="t" anchorCtr="0" compatLnSpc="1">
            <a:prstTxWarp prst="textNoShape">
              <a:avLst/>
            </a:prstTxWarp>
          </a:bodyPr>
          <a:lstStyle>
            <a:lvl1pPr defTabSz="411574" eaLnBrk="1" hangingPunct="1">
              <a:defRPr sz="1400">
                <a:solidFill>
                  <a:srgbClr val="000000"/>
                </a:solidFill>
              </a:defRPr>
            </a:lvl1pPr>
          </a:lstStyle>
          <a:p>
            <a:endParaRPr kumimoji="0" lang="en-US" b="0" dirty="0" smtClean="0">
              <a:latin typeface="Arial" charset="0"/>
              <a:ea typeface="MS Gothic" pitchFamily="49" charset="-128"/>
              <a:cs typeface="+mn-cs"/>
            </a:endParaRPr>
          </a:p>
        </p:txBody>
      </p:sp>
      <p:sp>
        <p:nvSpPr>
          <p:cNvPr id="1029" name="Rectangle 5"/>
          <p:cNvSpPr>
            <a:spLocks noGrp="1" noChangeArrowheads="1"/>
          </p:cNvSpPr>
          <p:nvPr>
            <p:ph type="ftr" sz="quarter" idx="3"/>
          </p:nvPr>
        </p:nvSpPr>
        <p:spPr bwMode="auto">
          <a:xfrm>
            <a:off x="3124800" y="6245938"/>
            <a:ext cx="2894400" cy="475250"/>
          </a:xfrm>
          <a:prstGeom prst="rect">
            <a:avLst/>
          </a:prstGeom>
          <a:noFill/>
          <a:ln w="9525">
            <a:noFill/>
            <a:miter lim="800000"/>
            <a:headEnd/>
            <a:tailEnd/>
          </a:ln>
          <a:effectLst/>
        </p:spPr>
        <p:txBody>
          <a:bodyPr vert="horz" wrap="square" lIns="90979" tIns="45492" rIns="90979" bIns="45492" numCol="1" anchor="t" anchorCtr="0" compatLnSpc="1">
            <a:prstTxWarp prst="textNoShape">
              <a:avLst/>
            </a:prstTxWarp>
          </a:bodyPr>
          <a:lstStyle>
            <a:lvl1pPr algn="ctr" defTabSz="411574" eaLnBrk="1" hangingPunct="1">
              <a:defRPr sz="1400">
                <a:solidFill>
                  <a:srgbClr val="000000"/>
                </a:solidFill>
              </a:defRPr>
            </a:lvl1pPr>
          </a:lstStyle>
          <a:p>
            <a:endParaRPr kumimoji="0" lang="en-US" b="0" dirty="0" smtClean="0">
              <a:latin typeface="Arial" charset="0"/>
              <a:ea typeface="MS Gothic" pitchFamily="49" charset="-128"/>
              <a:cs typeface="+mn-cs"/>
            </a:endParaRPr>
          </a:p>
        </p:txBody>
      </p:sp>
      <p:sp>
        <p:nvSpPr>
          <p:cNvPr id="1030" name="Rectangle 6"/>
          <p:cNvSpPr>
            <a:spLocks noGrp="1" noChangeArrowheads="1"/>
          </p:cNvSpPr>
          <p:nvPr>
            <p:ph type="sldNum" sz="quarter" idx="4"/>
          </p:nvPr>
        </p:nvSpPr>
        <p:spPr bwMode="auto">
          <a:xfrm>
            <a:off x="6553445" y="6245938"/>
            <a:ext cx="2134080" cy="475250"/>
          </a:xfrm>
          <a:prstGeom prst="rect">
            <a:avLst/>
          </a:prstGeom>
          <a:noFill/>
          <a:ln w="9525">
            <a:noFill/>
            <a:miter lim="800000"/>
            <a:headEnd/>
            <a:tailEnd/>
          </a:ln>
          <a:effectLst/>
        </p:spPr>
        <p:txBody>
          <a:bodyPr vert="horz" wrap="square" lIns="90979" tIns="45492" rIns="90979" bIns="45492" numCol="1" anchor="t" anchorCtr="0" compatLnSpc="1">
            <a:prstTxWarp prst="textNoShape">
              <a:avLst/>
            </a:prstTxWarp>
          </a:bodyPr>
          <a:lstStyle>
            <a:lvl1pPr algn="r" defTabSz="411574" eaLnBrk="1" hangingPunct="1">
              <a:defRPr sz="1400">
                <a:solidFill>
                  <a:srgbClr val="000000"/>
                </a:solidFill>
              </a:defRPr>
            </a:lvl1pPr>
          </a:lstStyle>
          <a:p>
            <a:fld id="{06DEC7D3-0A23-42B6-9FFF-6FD9B97A7CAF}" type="slidenum">
              <a:rPr kumimoji="0" lang="en-US" b="0" smtClean="0">
                <a:latin typeface="Arial" charset="0"/>
                <a:ea typeface="MS Gothic" pitchFamily="49" charset="-128"/>
                <a:cs typeface="+mn-cs"/>
              </a:rPr>
              <a:pPr/>
              <a:t>‹#›</a:t>
            </a:fld>
            <a:endParaRPr kumimoji="0" lang="en-US" b="0" dirty="0" smtClean="0">
              <a:latin typeface="Arial" charset="0"/>
              <a:ea typeface="MS Gothic" pitchFamily="49" charset="-128"/>
              <a:cs typeface="+mn-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4975" algn="ctr" rtl="0" fontAlgn="base">
        <a:spcBef>
          <a:spcPct val="0"/>
        </a:spcBef>
        <a:spcAft>
          <a:spcPct val="0"/>
        </a:spcAft>
        <a:defRPr sz="4400">
          <a:solidFill>
            <a:schemeClr val="tx2"/>
          </a:solidFill>
          <a:latin typeface="Arial" charset="0"/>
        </a:defRPr>
      </a:lvl6pPr>
      <a:lvl7pPr marL="909956" algn="ctr" rtl="0" fontAlgn="base">
        <a:spcBef>
          <a:spcPct val="0"/>
        </a:spcBef>
        <a:spcAft>
          <a:spcPct val="0"/>
        </a:spcAft>
        <a:defRPr sz="4400">
          <a:solidFill>
            <a:schemeClr val="tx2"/>
          </a:solidFill>
          <a:latin typeface="Arial" charset="0"/>
        </a:defRPr>
      </a:lvl7pPr>
      <a:lvl8pPr marL="1364936" algn="ctr" rtl="0" fontAlgn="base">
        <a:spcBef>
          <a:spcPct val="0"/>
        </a:spcBef>
        <a:spcAft>
          <a:spcPct val="0"/>
        </a:spcAft>
        <a:defRPr sz="4400">
          <a:solidFill>
            <a:schemeClr val="tx2"/>
          </a:solidFill>
          <a:latin typeface="Arial" charset="0"/>
        </a:defRPr>
      </a:lvl8pPr>
      <a:lvl9pPr marL="1819910" algn="ctr" rtl="0" fontAlgn="base">
        <a:spcBef>
          <a:spcPct val="0"/>
        </a:spcBef>
        <a:spcAft>
          <a:spcPct val="0"/>
        </a:spcAft>
        <a:defRPr sz="4400">
          <a:solidFill>
            <a:schemeClr val="tx2"/>
          </a:solidFill>
          <a:latin typeface="Arial" charset="0"/>
        </a:defRPr>
      </a:lvl9pPr>
    </p:titleStyle>
    <p:bodyStyle>
      <a:lvl1pPr marL="339874" indent="-339874" algn="l" rtl="0" eaLnBrk="0" fontAlgn="base" hangingPunct="0">
        <a:spcBef>
          <a:spcPct val="20000"/>
        </a:spcBef>
        <a:spcAft>
          <a:spcPct val="0"/>
        </a:spcAft>
        <a:buChar char="•"/>
        <a:defRPr sz="3200">
          <a:solidFill>
            <a:schemeClr val="tx1"/>
          </a:solidFill>
          <a:latin typeface="+mn-lt"/>
          <a:ea typeface="+mn-ea"/>
          <a:cs typeface="+mn-cs"/>
        </a:defRPr>
      </a:lvl1pPr>
      <a:lvl2pPr marL="738538" indent="-283950" algn="l" rtl="0" eaLnBrk="0" fontAlgn="base" hangingPunct="0">
        <a:spcBef>
          <a:spcPct val="20000"/>
        </a:spcBef>
        <a:spcAft>
          <a:spcPct val="0"/>
        </a:spcAft>
        <a:buChar char="–"/>
        <a:defRPr sz="2800">
          <a:solidFill>
            <a:schemeClr val="tx1"/>
          </a:solidFill>
          <a:latin typeface="+mn-lt"/>
        </a:defRPr>
      </a:lvl2pPr>
      <a:lvl3pPr marL="1137213" indent="-226583" algn="l" rtl="0" eaLnBrk="0" fontAlgn="base" hangingPunct="0">
        <a:spcBef>
          <a:spcPct val="20000"/>
        </a:spcBef>
        <a:spcAft>
          <a:spcPct val="0"/>
        </a:spcAft>
        <a:buChar char="•"/>
        <a:defRPr sz="2400">
          <a:solidFill>
            <a:schemeClr val="tx1"/>
          </a:solidFill>
          <a:latin typeface="+mn-lt"/>
        </a:defRPr>
      </a:lvl3pPr>
      <a:lvl4pPr marL="1591790" indent="-226583" algn="l" rtl="0" eaLnBrk="0" fontAlgn="base" hangingPunct="0">
        <a:spcBef>
          <a:spcPct val="20000"/>
        </a:spcBef>
        <a:spcAft>
          <a:spcPct val="0"/>
        </a:spcAft>
        <a:buChar char="–"/>
        <a:defRPr sz="2000">
          <a:solidFill>
            <a:schemeClr val="tx1"/>
          </a:solidFill>
          <a:latin typeface="+mn-lt"/>
        </a:defRPr>
      </a:lvl4pPr>
      <a:lvl5pPr marL="2046405" indent="-226583" algn="l" rtl="0" eaLnBrk="0" fontAlgn="base" hangingPunct="0">
        <a:spcBef>
          <a:spcPct val="20000"/>
        </a:spcBef>
        <a:spcAft>
          <a:spcPct val="0"/>
        </a:spcAft>
        <a:buChar char="»"/>
        <a:defRPr sz="2000">
          <a:solidFill>
            <a:schemeClr val="tx1"/>
          </a:solidFill>
          <a:latin typeface="+mn-lt"/>
        </a:defRPr>
      </a:lvl5pPr>
      <a:lvl6pPr marL="2502377" indent="-227487" algn="l" rtl="0" fontAlgn="base">
        <a:spcBef>
          <a:spcPct val="20000"/>
        </a:spcBef>
        <a:spcAft>
          <a:spcPct val="0"/>
        </a:spcAft>
        <a:buChar char="»"/>
        <a:defRPr sz="2000">
          <a:solidFill>
            <a:schemeClr val="tx1"/>
          </a:solidFill>
          <a:latin typeface="+mn-lt"/>
        </a:defRPr>
      </a:lvl6pPr>
      <a:lvl7pPr marL="2957356" indent="-227487" algn="l" rtl="0" fontAlgn="base">
        <a:spcBef>
          <a:spcPct val="20000"/>
        </a:spcBef>
        <a:spcAft>
          <a:spcPct val="0"/>
        </a:spcAft>
        <a:buChar char="»"/>
        <a:defRPr sz="2000">
          <a:solidFill>
            <a:schemeClr val="tx1"/>
          </a:solidFill>
          <a:latin typeface="+mn-lt"/>
        </a:defRPr>
      </a:lvl7pPr>
      <a:lvl8pPr marL="3412332" indent="-227487" algn="l" rtl="0" fontAlgn="base">
        <a:spcBef>
          <a:spcPct val="20000"/>
        </a:spcBef>
        <a:spcAft>
          <a:spcPct val="0"/>
        </a:spcAft>
        <a:buChar char="»"/>
        <a:defRPr sz="2000">
          <a:solidFill>
            <a:schemeClr val="tx1"/>
          </a:solidFill>
          <a:latin typeface="+mn-lt"/>
        </a:defRPr>
      </a:lvl8pPr>
      <a:lvl9pPr marL="3867314" indent="-227487" algn="l" rtl="0" fontAlgn="base">
        <a:spcBef>
          <a:spcPct val="20000"/>
        </a:spcBef>
        <a:spcAft>
          <a:spcPct val="0"/>
        </a:spcAft>
        <a:buChar char="»"/>
        <a:defRPr sz="2000">
          <a:solidFill>
            <a:schemeClr val="tx1"/>
          </a:solidFill>
          <a:latin typeface="+mn-lt"/>
        </a:defRPr>
      </a:lvl9pPr>
    </p:bodyStyle>
    <p:otherStyle>
      <a:defPPr>
        <a:defRPr lang="en-US"/>
      </a:defPPr>
      <a:lvl1pPr marL="0" algn="l" defTabSz="909956" rtl="0" eaLnBrk="1" latinLnBrk="0" hangingPunct="1">
        <a:defRPr sz="1800" kern="1200">
          <a:solidFill>
            <a:schemeClr val="tx1"/>
          </a:solidFill>
          <a:latin typeface="+mn-lt"/>
          <a:ea typeface="+mn-ea"/>
          <a:cs typeface="+mn-cs"/>
        </a:defRPr>
      </a:lvl1pPr>
      <a:lvl2pPr marL="454975"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6"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91" algn="l" defTabSz="909956" rtl="0" eaLnBrk="1" latinLnBrk="0" hangingPunct="1">
        <a:defRPr sz="1800" kern="1200">
          <a:solidFill>
            <a:schemeClr val="tx1"/>
          </a:solidFill>
          <a:latin typeface="+mn-lt"/>
          <a:ea typeface="+mn-ea"/>
          <a:cs typeface="+mn-cs"/>
        </a:defRPr>
      </a:lvl6pPr>
      <a:lvl7pPr marL="2729868" algn="l" defTabSz="909956" rtl="0" eaLnBrk="1" latinLnBrk="0" hangingPunct="1">
        <a:defRPr sz="1800" kern="1200">
          <a:solidFill>
            <a:schemeClr val="tx1"/>
          </a:solidFill>
          <a:latin typeface="+mn-lt"/>
          <a:ea typeface="+mn-ea"/>
          <a:cs typeface="+mn-cs"/>
        </a:defRPr>
      </a:lvl7pPr>
      <a:lvl8pPr marL="3184835" algn="l" defTabSz="909956" rtl="0" eaLnBrk="1" latinLnBrk="0" hangingPunct="1">
        <a:defRPr sz="1800" kern="1200">
          <a:solidFill>
            <a:schemeClr val="tx1"/>
          </a:solidFill>
          <a:latin typeface="+mn-lt"/>
          <a:ea typeface="+mn-ea"/>
          <a:cs typeface="+mn-cs"/>
        </a:defRPr>
      </a:lvl8pPr>
      <a:lvl9pPr marL="3639819"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357"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414"/>
            <a:ext cx="2116800" cy="459409"/>
          </a:xfrm>
          <a:prstGeom prst="rect">
            <a:avLst/>
          </a:prstGeom>
          <a:noFill/>
          <a:ln w="9525">
            <a:noFill/>
            <a:round/>
            <a:headEnd/>
            <a:tailEnd/>
          </a:ln>
          <a:effectLst/>
        </p:spPr>
        <p:txBody>
          <a:bodyPr wrap="none" lIns="82562" tIns="41282" rIns="82562" bIns="41282" anchor="ctr"/>
          <a:lstStyle/>
          <a:p>
            <a:pPr defTabSz="41283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414"/>
            <a:ext cx="2885760" cy="459409"/>
          </a:xfrm>
          <a:prstGeom prst="rect">
            <a:avLst/>
          </a:prstGeom>
          <a:noFill/>
          <a:ln w="9525">
            <a:noFill/>
            <a:round/>
            <a:headEnd/>
            <a:tailEnd/>
          </a:ln>
          <a:effectLst/>
        </p:spPr>
        <p:txBody>
          <a:bodyPr wrap="none" lIns="82562" tIns="41282" rIns="82562" bIns="41282" anchor="ctr"/>
          <a:lstStyle/>
          <a:p>
            <a:pPr defTabSz="41283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2838" eaLnBrk="1">
              <a:lnSpc>
                <a:spcPct val="93000"/>
              </a:lnSpc>
              <a:buSzPct val="100000"/>
              <a:tabLst>
                <a:tab pos="653659" algn="l"/>
                <a:tab pos="1307316" algn="l"/>
                <a:tab pos="1960980"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1166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166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166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166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166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0616" indent="-206422" algn="ctr" defTabSz="41283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83449" indent="-206422" algn="ctr" defTabSz="41283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096287" indent="-206422" algn="ctr" defTabSz="41283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09129" indent="-206422" algn="ctr" defTabSz="41283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8388" indent="-308388" algn="l" defTabSz="411660"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69852" indent="-256749" algn="l" defTabSz="411660"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1301" indent="-205118" algn="l" defTabSz="411660"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4403" indent="-205118" algn="l" defTabSz="411660"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57494" indent="-205118" algn="l" defTabSz="411660"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0616" indent="-206422" algn="l" defTabSz="41283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83449" indent="-206422" algn="l" defTabSz="41283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096287" indent="-206422" algn="l" defTabSz="41283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09129" indent="-206422" algn="l" defTabSz="41283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5673" rtl="0" eaLnBrk="1" latinLnBrk="0" hangingPunct="1">
        <a:defRPr sz="1600" kern="1200">
          <a:solidFill>
            <a:schemeClr val="tx1"/>
          </a:solidFill>
          <a:latin typeface="+mn-lt"/>
          <a:ea typeface="+mn-ea"/>
          <a:cs typeface="+mn-cs"/>
        </a:defRPr>
      </a:lvl1pPr>
      <a:lvl2pPr marL="412838" algn="l" defTabSz="825673" rtl="0" eaLnBrk="1" latinLnBrk="0" hangingPunct="1">
        <a:defRPr sz="1600" kern="1200">
          <a:solidFill>
            <a:schemeClr val="tx1"/>
          </a:solidFill>
          <a:latin typeface="+mn-lt"/>
          <a:ea typeface="+mn-ea"/>
          <a:cs typeface="+mn-cs"/>
        </a:defRPr>
      </a:lvl2pPr>
      <a:lvl3pPr marL="825673" algn="l" defTabSz="825673" rtl="0" eaLnBrk="1" latinLnBrk="0" hangingPunct="1">
        <a:defRPr sz="1600" kern="1200">
          <a:solidFill>
            <a:schemeClr val="tx1"/>
          </a:solidFill>
          <a:latin typeface="+mn-lt"/>
          <a:ea typeface="+mn-ea"/>
          <a:cs typeface="+mn-cs"/>
        </a:defRPr>
      </a:lvl3pPr>
      <a:lvl4pPr marL="1238517" algn="l" defTabSz="825673" rtl="0" eaLnBrk="1" latinLnBrk="0" hangingPunct="1">
        <a:defRPr sz="1600" kern="1200">
          <a:solidFill>
            <a:schemeClr val="tx1"/>
          </a:solidFill>
          <a:latin typeface="+mn-lt"/>
          <a:ea typeface="+mn-ea"/>
          <a:cs typeface="+mn-cs"/>
        </a:defRPr>
      </a:lvl4pPr>
      <a:lvl5pPr marL="1651355" algn="l" defTabSz="825673" rtl="0" eaLnBrk="1" latinLnBrk="0" hangingPunct="1">
        <a:defRPr sz="1600" kern="1200">
          <a:solidFill>
            <a:schemeClr val="tx1"/>
          </a:solidFill>
          <a:latin typeface="+mn-lt"/>
          <a:ea typeface="+mn-ea"/>
          <a:cs typeface="+mn-cs"/>
        </a:defRPr>
      </a:lvl5pPr>
      <a:lvl6pPr marL="2064181" algn="l" defTabSz="825673" rtl="0" eaLnBrk="1" latinLnBrk="0" hangingPunct="1">
        <a:defRPr sz="1600" kern="1200">
          <a:solidFill>
            <a:schemeClr val="tx1"/>
          </a:solidFill>
          <a:latin typeface="+mn-lt"/>
          <a:ea typeface="+mn-ea"/>
          <a:cs typeface="+mn-cs"/>
        </a:defRPr>
      </a:lvl6pPr>
      <a:lvl7pPr marL="2477030" algn="l" defTabSz="825673" rtl="0" eaLnBrk="1" latinLnBrk="0" hangingPunct="1">
        <a:defRPr sz="1600" kern="1200">
          <a:solidFill>
            <a:schemeClr val="tx1"/>
          </a:solidFill>
          <a:latin typeface="+mn-lt"/>
          <a:ea typeface="+mn-ea"/>
          <a:cs typeface="+mn-cs"/>
        </a:defRPr>
      </a:lvl7pPr>
      <a:lvl8pPr marL="2889870" algn="l" defTabSz="825673" rtl="0" eaLnBrk="1" latinLnBrk="0" hangingPunct="1">
        <a:defRPr sz="1600" kern="1200">
          <a:solidFill>
            <a:schemeClr val="tx1"/>
          </a:solidFill>
          <a:latin typeface="+mn-lt"/>
          <a:ea typeface="+mn-ea"/>
          <a:cs typeface="+mn-cs"/>
        </a:defRPr>
      </a:lvl8pPr>
      <a:lvl9pPr marL="3302716" algn="l" defTabSz="82567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385"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403"/>
            <a:ext cx="2116800" cy="459409"/>
          </a:xfrm>
          <a:prstGeom prst="rect">
            <a:avLst/>
          </a:prstGeom>
          <a:noFill/>
          <a:ln w="9525">
            <a:noFill/>
            <a:round/>
            <a:headEnd/>
            <a:tailEnd/>
          </a:ln>
          <a:effectLst/>
        </p:spPr>
        <p:txBody>
          <a:bodyPr wrap="none" lIns="82658" tIns="41329" rIns="82658" bIns="41329" anchor="ctr"/>
          <a:lstStyle/>
          <a:p>
            <a:pPr defTabSz="41330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403"/>
            <a:ext cx="2885760" cy="459409"/>
          </a:xfrm>
          <a:prstGeom prst="rect">
            <a:avLst/>
          </a:prstGeom>
          <a:noFill/>
          <a:ln w="9525">
            <a:noFill/>
            <a:round/>
            <a:headEnd/>
            <a:tailEnd/>
          </a:ln>
          <a:effectLst/>
        </p:spPr>
        <p:txBody>
          <a:bodyPr wrap="none" lIns="82658" tIns="41329" rIns="82658" bIns="41329" anchor="ctr"/>
          <a:lstStyle/>
          <a:p>
            <a:pPr defTabSz="41330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3308" eaLnBrk="1">
              <a:lnSpc>
                <a:spcPct val="93000"/>
              </a:lnSpc>
              <a:buSzPct val="100000"/>
              <a:tabLst>
                <a:tab pos="654407" algn="l"/>
                <a:tab pos="1308809" algn="l"/>
                <a:tab pos="1963218"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41213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13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13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13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13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3204" indent="-206658" algn="ctr" defTabSz="4133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86513" indent="-206658" algn="ctr" defTabSz="4133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099821" indent="-206658" algn="ctr" defTabSz="4133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13133" indent="-206658" algn="ctr" defTabSz="4133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8740" indent="-308740" algn="l" defTabSz="412130"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0614" indent="-257042" algn="l" defTabSz="412130"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2478" indent="-205351" algn="l" defTabSz="412130"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6050" indent="-205351" algn="l" defTabSz="412130"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59614" indent="-205351" algn="l" defTabSz="412130"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3204" indent="-206658" algn="l" defTabSz="4133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86513" indent="-206658" algn="l" defTabSz="4133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099821" indent="-206658" algn="l" defTabSz="4133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13133" indent="-206658" algn="l" defTabSz="4133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6617" rtl="0" eaLnBrk="1" latinLnBrk="0" hangingPunct="1">
        <a:defRPr sz="1600" kern="1200">
          <a:solidFill>
            <a:schemeClr val="tx1"/>
          </a:solidFill>
          <a:latin typeface="+mn-lt"/>
          <a:ea typeface="+mn-ea"/>
          <a:cs typeface="+mn-cs"/>
        </a:defRPr>
      </a:lvl1pPr>
      <a:lvl2pPr marL="413308" algn="l" defTabSz="826617" rtl="0" eaLnBrk="1" latinLnBrk="0" hangingPunct="1">
        <a:defRPr sz="1600" kern="1200">
          <a:solidFill>
            <a:schemeClr val="tx1"/>
          </a:solidFill>
          <a:latin typeface="+mn-lt"/>
          <a:ea typeface="+mn-ea"/>
          <a:cs typeface="+mn-cs"/>
        </a:defRPr>
      </a:lvl2pPr>
      <a:lvl3pPr marL="826617" algn="l" defTabSz="826617" rtl="0" eaLnBrk="1" latinLnBrk="0" hangingPunct="1">
        <a:defRPr sz="1600" kern="1200">
          <a:solidFill>
            <a:schemeClr val="tx1"/>
          </a:solidFill>
          <a:latin typeface="+mn-lt"/>
          <a:ea typeface="+mn-ea"/>
          <a:cs typeface="+mn-cs"/>
        </a:defRPr>
      </a:lvl3pPr>
      <a:lvl4pPr marL="1239929" algn="l" defTabSz="826617" rtl="0" eaLnBrk="1" latinLnBrk="0" hangingPunct="1">
        <a:defRPr sz="1600" kern="1200">
          <a:solidFill>
            <a:schemeClr val="tx1"/>
          </a:solidFill>
          <a:latin typeface="+mn-lt"/>
          <a:ea typeface="+mn-ea"/>
          <a:cs typeface="+mn-cs"/>
        </a:defRPr>
      </a:lvl4pPr>
      <a:lvl5pPr marL="1653237" algn="l" defTabSz="826617" rtl="0" eaLnBrk="1" latinLnBrk="0" hangingPunct="1">
        <a:defRPr sz="1600" kern="1200">
          <a:solidFill>
            <a:schemeClr val="tx1"/>
          </a:solidFill>
          <a:latin typeface="+mn-lt"/>
          <a:ea typeface="+mn-ea"/>
          <a:cs typeface="+mn-cs"/>
        </a:defRPr>
      </a:lvl5pPr>
      <a:lvl6pPr marL="2066543" algn="l" defTabSz="826617" rtl="0" eaLnBrk="1" latinLnBrk="0" hangingPunct="1">
        <a:defRPr sz="1600" kern="1200">
          <a:solidFill>
            <a:schemeClr val="tx1"/>
          </a:solidFill>
          <a:latin typeface="+mn-lt"/>
          <a:ea typeface="+mn-ea"/>
          <a:cs typeface="+mn-cs"/>
        </a:defRPr>
      </a:lvl6pPr>
      <a:lvl7pPr marL="2479858" algn="l" defTabSz="826617" rtl="0" eaLnBrk="1" latinLnBrk="0" hangingPunct="1">
        <a:defRPr sz="1600" kern="1200">
          <a:solidFill>
            <a:schemeClr val="tx1"/>
          </a:solidFill>
          <a:latin typeface="+mn-lt"/>
          <a:ea typeface="+mn-ea"/>
          <a:cs typeface="+mn-cs"/>
        </a:defRPr>
      </a:lvl7pPr>
      <a:lvl8pPr marL="2893168" algn="l" defTabSz="826617" rtl="0" eaLnBrk="1" latinLnBrk="0" hangingPunct="1">
        <a:defRPr sz="1600" kern="1200">
          <a:solidFill>
            <a:schemeClr val="tx1"/>
          </a:solidFill>
          <a:latin typeface="+mn-lt"/>
          <a:ea typeface="+mn-ea"/>
          <a:cs typeface="+mn-cs"/>
        </a:defRPr>
      </a:lvl8pPr>
      <a:lvl9pPr marL="3306479" algn="l" defTabSz="826617"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393"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400"/>
            <a:ext cx="2116800" cy="459409"/>
          </a:xfrm>
          <a:prstGeom prst="rect">
            <a:avLst/>
          </a:prstGeom>
          <a:noFill/>
          <a:ln w="9525">
            <a:noFill/>
            <a:round/>
            <a:headEnd/>
            <a:tailEnd/>
          </a:ln>
          <a:effectLst/>
        </p:spPr>
        <p:txBody>
          <a:bodyPr wrap="none" lIns="82683" tIns="41343" rIns="82683" bIns="41343" anchor="ctr"/>
          <a:lstStyle/>
          <a:p>
            <a:pPr defTabSz="413436"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400"/>
            <a:ext cx="2885760" cy="459409"/>
          </a:xfrm>
          <a:prstGeom prst="rect">
            <a:avLst/>
          </a:prstGeom>
          <a:noFill/>
          <a:ln w="9525">
            <a:noFill/>
            <a:round/>
            <a:headEnd/>
            <a:tailEnd/>
          </a:ln>
          <a:effectLst/>
        </p:spPr>
        <p:txBody>
          <a:bodyPr wrap="none" lIns="82683" tIns="41343" rIns="82683" bIns="41343" anchor="ctr"/>
          <a:lstStyle/>
          <a:p>
            <a:pPr defTabSz="413436"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3436" eaLnBrk="1">
              <a:lnSpc>
                <a:spcPct val="93000"/>
              </a:lnSpc>
              <a:buSzPct val="100000"/>
              <a:tabLst>
                <a:tab pos="654611" algn="l"/>
                <a:tab pos="1309217" algn="l"/>
                <a:tab pos="1963828"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1225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25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25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25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25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3912" indent="-206722" algn="ctr" defTabSz="41343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87348" indent="-206722" algn="ctr" defTabSz="41343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0786" indent="-206722" algn="ctr" defTabSz="41343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14226" indent="-206722" algn="ctr" defTabSz="413436"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8836" indent="-308836" algn="l" defTabSz="412258"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0824" indent="-257122" algn="l" defTabSz="412258"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2800" indent="-205414" algn="l" defTabSz="412258"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6499" indent="-205414" algn="l" defTabSz="412258"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0193" indent="-205414" algn="l" defTabSz="412258"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3912" indent="-206722" algn="l" defTabSz="41343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87348" indent="-206722" algn="l" defTabSz="41343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0786" indent="-206722" algn="l" defTabSz="41343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14226" indent="-206722" algn="l" defTabSz="413436"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6874" rtl="0" eaLnBrk="1" latinLnBrk="0" hangingPunct="1">
        <a:defRPr sz="1600" kern="1200">
          <a:solidFill>
            <a:schemeClr val="tx1"/>
          </a:solidFill>
          <a:latin typeface="+mn-lt"/>
          <a:ea typeface="+mn-ea"/>
          <a:cs typeface="+mn-cs"/>
        </a:defRPr>
      </a:lvl1pPr>
      <a:lvl2pPr marL="413436" algn="l" defTabSz="826874" rtl="0" eaLnBrk="1" latinLnBrk="0" hangingPunct="1">
        <a:defRPr sz="1600" kern="1200">
          <a:solidFill>
            <a:schemeClr val="tx1"/>
          </a:solidFill>
          <a:latin typeface="+mn-lt"/>
          <a:ea typeface="+mn-ea"/>
          <a:cs typeface="+mn-cs"/>
        </a:defRPr>
      </a:lvl2pPr>
      <a:lvl3pPr marL="826874" algn="l" defTabSz="826874" rtl="0" eaLnBrk="1" latinLnBrk="0" hangingPunct="1">
        <a:defRPr sz="1600" kern="1200">
          <a:solidFill>
            <a:schemeClr val="tx1"/>
          </a:solidFill>
          <a:latin typeface="+mn-lt"/>
          <a:ea typeface="+mn-ea"/>
          <a:cs typeface="+mn-cs"/>
        </a:defRPr>
      </a:lvl3pPr>
      <a:lvl4pPr marL="1240315" algn="l" defTabSz="826874" rtl="0" eaLnBrk="1" latinLnBrk="0" hangingPunct="1">
        <a:defRPr sz="1600" kern="1200">
          <a:solidFill>
            <a:schemeClr val="tx1"/>
          </a:solidFill>
          <a:latin typeface="+mn-lt"/>
          <a:ea typeface="+mn-ea"/>
          <a:cs typeface="+mn-cs"/>
        </a:defRPr>
      </a:lvl4pPr>
      <a:lvl5pPr marL="1653751" algn="l" defTabSz="826874" rtl="0" eaLnBrk="1" latinLnBrk="0" hangingPunct="1">
        <a:defRPr sz="1600" kern="1200">
          <a:solidFill>
            <a:schemeClr val="tx1"/>
          </a:solidFill>
          <a:latin typeface="+mn-lt"/>
          <a:ea typeface="+mn-ea"/>
          <a:cs typeface="+mn-cs"/>
        </a:defRPr>
      </a:lvl5pPr>
      <a:lvl6pPr marL="2067187" algn="l" defTabSz="826874" rtl="0" eaLnBrk="1" latinLnBrk="0" hangingPunct="1">
        <a:defRPr sz="1600" kern="1200">
          <a:solidFill>
            <a:schemeClr val="tx1"/>
          </a:solidFill>
          <a:latin typeface="+mn-lt"/>
          <a:ea typeface="+mn-ea"/>
          <a:cs typeface="+mn-cs"/>
        </a:defRPr>
      </a:lvl6pPr>
      <a:lvl7pPr marL="2480630" algn="l" defTabSz="826874" rtl="0" eaLnBrk="1" latinLnBrk="0" hangingPunct="1">
        <a:defRPr sz="1600" kern="1200">
          <a:solidFill>
            <a:schemeClr val="tx1"/>
          </a:solidFill>
          <a:latin typeface="+mn-lt"/>
          <a:ea typeface="+mn-ea"/>
          <a:cs typeface="+mn-cs"/>
        </a:defRPr>
      </a:lvl7pPr>
      <a:lvl8pPr marL="2894068" algn="l" defTabSz="826874" rtl="0" eaLnBrk="1" latinLnBrk="0" hangingPunct="1">
        <a:defRPr sz="1600" kern="1200">
          <a:solidFill>
            <a:schemeClr val="tx1"/>
          </a:solidFill>
          <a:latin typeface="+mn-lt"/>
          <a:ea typeface="+mn-ea"/>
          <a:cs typeface="+mn-cs"/>
        </a:defRPr>
      </a:lvl8pPr>
      <a:lvl9pPr marL="3307508" algn="l" defTabSz="826874"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403"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396"/>
            <a:ext cx="2116800" cy="459409"/>
          </a:xfrm>
          <a:prstGeom prst="rect">
            <a:avLst/>
          </a:prstGeom>
          <a:noFill/>
          <a:ln w="9525">
            <a:noFill/>
            <a:round/>
            <a:headEnd/>
            <a:tailEnd/>
          </a:ln>
          <a:effectLst/>
        </p:spPr>
        <p:txBody>
          <a:bodyPr wrap="none" lIns="82719" tIns="41360" rIns="82719" bIns="41360" anchor="ctr"/>
          <a:lstStyle/>
          <a:p>
            <a:pPr defTabSz="41360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396"/>
            <a:ext cx="2885760" cy="459409"/>
          </a:xfrm>
          <a:prstGeom prst="rect">
            <a:avLst/>
          </a:prstGeom>
          <a:noFill/>
          <a:ln w="9525">
            <a:noFill/>
            <a:round/>
            <a:headEnd/>
            <a:tailEnd/>
          </a:ln>
          <a:effectLst/>
        </p:spPr>
        <p:txBody>
          <a:bodyPr wrap="none" lIns="82719" tIns="41360" rIns="82719" bIns="41360" anchor="ctr"/>
          <a:lstStyle/>
          <a:p>
            <a:pPr defTabSz="413608"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3608" eaLnBrk="1">
              <a:lnSpc>
                <a:spcPct val="93000"/>
              </a:lnSpc>
              <a:buSzPct val="100000"/>
              <a:tabLst>
                <a:tab pos="654882" algn="l"/>
                <a:tab pos="1309759" algn="l"/>
                <a:tab pos="1964644"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12429"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429"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429"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429"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429"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4855" indent="-206808" algn="ctr" defTabSz="4136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88462" indent="-206808" algn="ctr" defTabSz="4136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2074" indent="-206808" algn="ctr" defTabSz="4136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15684" indent="-206808" algn="ctr" defTabSz="413608"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8964" indent="-308964" algn="l" defTabSz="412429"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1101" indent="-257229" algn="l" defTabSz="412429"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3230" indent="-205499" algn="l" defTabSz="412429"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7099" indent="-205499" algn="l" defTabSz="412429"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0965" indent="-205499" algn="l" defTabSz="412429"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4855" indent="-206808" algn="l" defTabSz="4136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88462" indent="-206808" algn="l" defTabSz="4136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2074" indent="-206808" algn="l" defTabSz="4136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15684" indent="-206808" algn="l" defTabSz="413608"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7217" rtl="0" eaLnBrk="1" latinLnBrk="0" hangingPunct="1">
        <a:defRPr sz="1600" kern="1200">
          <a:solidFill>
            <a:schemeClr val="tx1"/>
          </a:solidFill>
          <a:latin typeface="+mn-lt"/>
          <a:ea typeface="+mn-ea"/>
          <a:cs typeface="+mn-cs"/>
        </a:defRPr>
      </a:lvl1pPr>
      <a:lvl2pPr marL="413608" algn="l" defTabSz="827217" rtl="0" eaLnBrk="1" latinLnBrk="0" hangingPunct="1">
        <a:defRPr sz="1600" kern="1200">
          <a:solidFill>
            <a:schemeClr val="tx1"/>
          </a:solidFill>
          <a:latin typeface="+mn-lt"/>
          <a:ea typeface="+mn-ea"/>
          <a:cs typeface="+mn-cs"/>
        </a:defRPr>
      </a:lvl2pPr>
      <a:lvl3pPr marL="827217" algn="l" defTabSz="827217" rtl="0" eaLnBrk="1" latinLnBrk="0" hangingPunct="1">
        <a:defRPr sz="1600" kern="1200">
          <a:solidFill>
            <a:schemeClr val="tx1"/>
          </a:solidFill>
          <a:latin typeface="+mn-lt"/>
          <a:ea typeface="+mn-ea"/>
          <a:cs typeface="+mn-cs"/>
        </a:defRPr>
      </a:lvl3pPr>
      <a:lvl4pPr marL="1240828" algn="l" defTabSz="827217" rtl="0" eaLnBrk="1" latinLnBrk="0" hangingPunct="1">
        <a:defRPr sz="1600" kern="1200">
          <a:solidFill>
            <a:schemeClr val="tx1"/>
          </a:solidFill>
          <a:latin typeface="+mn-lt"/>
          <a:ea typeface="+mn-ea"/>
          <a:cs typeface="+mn-cs"/>
        </a:defRPr>
      </a:lvl4pPr>
      <a:lvl5pPr marL="1654438" algn="l" defTabSz="827217" rtl="0" eaLnBrk="1" latinLnBrk="0" hangingPunct="1">
        <a:defRPr sz="1600" kern="1200">
          <a:solidFill>
            <a:schemeClr val="tx1"/>
          </a:solidFill>
          <a:latin typeface="+mn-lt"/>
          <a:ea typeface="+mn-ea"/>
          <a:cs typeface="+mn-cs"/>
        </a:defRPr>
      </a:lvl5pPr>
      <a:lvl6pPr marL="2068046" algn="l" defTabSz="827217" rtl="0" eaLnBrk="1" latinLnBrk="0" hangingPunct="1">
        <a:defRPr sz="1600" kern="1200">
          <a:solidFill>
            <a:schemeClr val="tx1"/>
          </a:solidFill>
          <a:latin typeface="+mn-lt"/>
          <a:ea typeface="+mn-ea"/>
          <a:cs typeface="+mn-cs"/>
        </a:defRPr>
      </a:lvl6pPr>
      <a:lvl7pPr marL="2481659" algn="l" defTabSz="827217" rtl="0" eaLnBrk="1" latinLnBrk="0" hangingPunct="1">
        <a:defRPr sz="1600" kern="1200">
          <a:solidFill>
            <a:schemeClr val="tx1"/>
          </a:solidFill>
          <a:latin typeface="+mn-lt"/>
          <a:ea typeface="+mn-ea"/>
          <a:cs typeface="+mn-cs"/>
        </a:defRPr>
      </a:lvl7pPr>
      <a:lvl8pPr marL="2895268" algn="l" defTabSz="827217" rtl="0" eaLnBrk="1" latinLnBrk="0" hangingPunct="1">
        <a:defRPr sz="1600" kern="1200">
          <a:solidFill>
            <a:schemeClr val="tx1"/>
          </a:solidFill>
          <a:latin typeface="+mn-lt"/>
          <a:ea typeface="+mn-ea"/>
          <a:cs typeface="+mn-cs"/>
        </a:defRPr>
      </a:lvl8pPr>
      <a:lvl9pPr marL="3308880" algn="l" defTabSz="827217"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32"/>
            <a:ext cx="8213760" cy="1130519"/>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456480" y="1604329"/>
            <a:ext cx="8213760" cy="4511994"/>
          </a:xfrm>
          <a:prstGeom prst="rect">
            <a:avLst/>
          </a:prstGeom>
          <a:noFill/>
          <a:ln w="9525">
            <a:noFill/>
            <a:round/>
            <a:headEnd/>
            <a:tailEnd/>
          </a:ln>
        </p:spPr>
        <p:txBody>
          <a:bodyPr vert="horz" wrap="square" lIns="0" tIns="25421"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3"/>
          <p:cNvSpPr txBox="1">
            <a:spLocks noChangeArrowheads="1"/>
          </p:cNvSpPr>
          <p:nvPr/>
        </p:nvSpPr>
        <p:spPr bwMode="auto">
          <a:xfrm>
            <a:off x="456485" y="6247389"/>
            <a:ext cx="2116800" cy="459409"/>
          </a:xfrm>
          <a:prstGeom prst="rect">
            <a:avLst/>
          </a:prstGeom>
          <a:noFill/>
          <a:ln w="9525">
            <a:noFill/>
            <a:round/>
            <a:headEnd/>
            <a:tailEnd/>
          </a:ln>
          <a:effectLst/>
        </p:spPr>
        <p:txBody>
          <a:bodyPr wrap="none" lIns="82780" tIns="41391" rIns="82780" bIns="41391" anchor="ctr"/>
          <a:lstStyle/>
          <a:p>
            <a:pPr defTabSz="413909"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053" name="Text Box 4"/>
          <p:cNvSpPr txBox="1">
            <a:spLocks noChangeArrowheads="1"/>
          </p:cNvSpPr>
          <p:nvPr/>
        </p:nvSpPr>
        <p:spPr bwMode="auto">
          <a:xfrm>
            <a:off x="3127680" y="6247389"/>
            <a:ext cx="2885760" cy="459409"/>
          </a:xfrm>
          <a:prstGeom prst="rect">
            <a:avLst/>
          </a:prstGeom>
          <a:noFill/>
          <a:ln w="9525">
            <a:noFill/>
            <a:round/>
            <a:headEnd/>
            <a:tailEnd/>
          </a:ln>
          <a:effectLst/>
        </p:spPr>
        <p:txBody>
          <a:bodyPr wrap="none" lIns="82780" tIns="41391" rIns="82780" bIns="41391" anchor="ctr"/>
          <a:lstStyle/>
          <a:p>
            <a:pPr defTabSz="413909" eaLnBrk="0" hangingPunct="0">
              <a:buClr>
                <a:srgbClr val="000000"/>
              </a:buClr>
              <a:buSzPct val="100000"/>
              <a:buFont typeface="Times New Roman" pitchFamily="18" charset="0"/>
              <a:buNone/>
              <a:defRPr/>
            </a:pPr>
            <a:endParaRPr kumimoji="0" lang="en-US" altLang="en-US" sz="1800" b="0" dirty="0">
              <a:solidFill>
                <a:srgbClr val="FFFFFF"/>
              </a:solidFill>
              <a:latin typeface="Arial" charset="0"/>
              <a:cs typeface="+mn-cs"/>
            </a:endParaRPr>
          </a:p>
        </p:txBody>
      </p:sp>
      <p:sp>
        <p:nvSpPr>
          <p:cNvPr id="2" name="Rectangle 5"/>
          <p:cNvSpPr>
            <a:spLocks noGrp="1" noChangeArrowheads="1"/>
          </p:cNvSpPr>
          <p:nvPr>
            <p:ph type="sldNum"/>
          </p:nvPr>
        </p:nvSpPr>
        <p:spPr bwMode="auto">
          <a:xfrm>
            <a:off x="6556321" y="6247376"/>
            <a:ext cx="2115360" cy="457968"/>
          </a:xfrm>
          <a:prstGeom prst="rect">
            <a:avLst/>
          </a:prstGeom>
          <a:noFill/>
          <a:ln>
            <a:noFill/>
          </a:ln>
          <a:effectLst/>
          <a:extLst/>
        </p:spPr>
        <p:txBody>
          <a:bodyPr vert="horz" wrap="square" lIns="0" tIns="0" rIns="0" bIns="0" numCol="1" anchor="t" anchorCtr="0" compatLnSpc="1">
            <a:prstTxWarp prst="textNoShape">
              <a:avLst/>
            </a:prstTxWarp>
          </a:bodyPr>
          <a:lstStyle>
            <a:lvl1pPr defTabSz="413909" eaLnBrk="1">
              <a:lnSpc>
                <a:spcPct val="93000"/>
              </a:lnSpc>
              <a:buSzPct val="100000"/>
              <a:tabLst>
                <a:tab pos="655358" algn="l"/>
                <a:tab pos="1310711" algn="l"/>
                <a:tab pos="1966071" algn="l"/>
              </a:tabLst>
              <a:defRPr sz="2200">
                <a:solidFill>
                  <a:srgbClr val="000000"/>
                </a:solidFill>
                <a:latin typeface="Times New Roman" pitchFamily="18" charset="0"/>
                <a:ea typeface="MS Gothic" charset="-128"/>
              </a:defRPr>
            </a:lvl1pPr>
          </a:lstStyle>
          <a:p>
            <a:pPr hangingPunct="0">
              <a:defRPr/>
            </a:pPr>
            <a:fld id="{D0B7938F-164C-4A3B-A981-2764128189E6}" type="slidenum">
              <a:rPr kumimoji="0" lang="en-US" altLang="en-US" b="0">
                <a:cs typeface="+mn-cs"/>
              </a:rPr>
              <a:pPr hangingPunct="0">
                <a:defRPr/>
              </a:pPr>
              <a:t>‹#›</a:t>
            </a:fld>
            <a:endParaRPr kumimoji="0" lang="en-US" altLang="en-US" b="0">
              <a:cs typeface="+mn-cs"/>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1272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272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2pPr>
      <a:lvl3pPr algn="ctr" defTabSz="41272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3pPr>
      <a:lvl4pPr algn="ctr" defTabSz="41272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4pPr>
      <a:lvl5pPr algn="ctr" defTabSz="412728"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MS Gothic" charset="-128"/>
        </a:defRPr>
      </a:lvl5pPr>
      <a:lvl6pPr marL="2276507" indent="-206957" algn="ctr" defTabSz="41390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6pPr>
      <a:lvl7pPr marL="2690415" indent="-206957" algn="ctr" defTabSz="41390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7pPr>
      <a:lvl8pPr marL="3104328" indent="-206957" algn="ctr" defTabSz="41390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8pPr>
      <a:lvl9pPr marL="3518235" indent="-206957" algn="ctr" defTabSz="413909"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MS Gothic" charset="-128"/>
        </a:defRPr>
      </a:lvl9pPr>
    </p:titleStyle>
    <p:bodyStyle>
      <a:lvl1pPr marL="309188" indent="-309188" algn="l" defTabSz="412728"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1588" indent="-257416" algn="l" defTabSz="412728"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3982" indent="-205647" algn="l" defTabSz="412728"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48149" indent="-205647" algn="l" defTabSz="412728"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2316" indent="-205647" algn="l" defTabSz="412728"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76507" indent="-206957" algn="l" defTabSz="413909"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0415" indent="-206957" algn="l" defTabSz="413909"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04328" indent="-206957" algn="l" defTabSz="413909"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18235" indent="-206957" algn="l" defTabSz="413909"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7819" rtl="0" eaLnBrk="1" latinLnBrk="0" hangingPunct="1">
        <a:defRPr sz="1600" kern="1200">
          <a:solidFill>
            <a:schemeClr val="tx1"/>
          </a:solidFill>
          <a:latin typeface="+mn-lt"/>
          <a:ea typeface="+mn-ea"/>
          <a:cs typeface="+mn-cs"/>
        </a:defRPr>
      </a:lvl1pPr>
      <a:lvl2pPr marL="413909" algn="l" defTabSz="827819" rtl="0" eaLnBrk="1" latinLnBrk="0" hangingPunct="1">
        <a:defRPr sz="1600" kern="1200">
          <a:solidFill>
            <a:schemeClr val="tx1"/>
          </a:solidFill>
          <a:latin typeface="+mn-lt"/>
          <a:ea typeface="+mn-ea"/>
          <a:cs typeface="+mn-cs"/>
        </a:defRPr>
      </a:lvl2pPr>
      <a:lvl3pPr marL="827819" algn="l" defTabSz="827819" rtl="0" eaLnBrk="1" latinLnBrk="0" hangingPunct="1">
        <a:defRPr sz="1600" kern="1200">
          <a:solidFill>
            <a:schemeClr val="tx1"/>
          </a:solidFill>
          <a:latin typeface="+mn-lt"/>
          <a:ea typeface="+mn-ea"/>
          <a:cs typeface="+mn-cs"/>
        </a:defRPr>
      </a:lvl3pPr>
      <a:lvl4pPr marL="1241729" algn="l" defTabSz="827819" rtl="0" eaLnBrk="1" latinLnBrk="0" hangingPunct="1">
        <a:defRPr sz="1600" kern="1200">
          <a:solidFill>
            <a:schemeClr val="tx1"/>
          </a:solidFill>
          <a:latin typeface="+mn-lt"/>
          <a:ea typeface="+mn-ea"/>
          <a:cs typeface="+mn-cs"/>
        </a:defRPr>
      </a:lvl4pPr>
      <a:lvl5pPr marL="1655639" algn="l" defTabSz="827819" rtl="0" eaLnBrk="1" latinLnBrk="0" hangingPunct="1">
        <a:defRPr sz="1600" kern="1200">
          <a:solidFill>
            <a:schemeClr val="tx1"/>
          </a:solidFill>
          <a:latin typeface="+mn-lt"/>
          <a:ea typeface="+mn-ea"/>
          <a:cs typeface="+mn-cs"/>
        </a:defRPr>
      </a:lvl5pPr>
      <a:lvl6pPr marL="2069550" algn="l" defTabSz="827819" rtl="0" eaLnBrk="1" latinLnBrk="0" hangingPunct="1">
        <a:defRPr sz="1600" kern="1200">
          <a:solidFill>
            <a:schemeClr val="tx1"/>
          </a:solidFill>
          <a:latin typeface="+mn-lt"/>
          <a:ea typeface="+mn-ea"/>
          <a:cs typeface="+mn-cs"/>
        </a:defRPr>
      </a:lvl6pPr>
      <a:lvl7pPr marL="2483460" algn="l" defTabSz="827819" rtl="0" eaLnBrk="1" latinLnBrk="0" hangingPunct="1">
        <a:defRPr sz="1600" kern="1200">
          <a:solidFill>
            <a:schemeClr val="tx1"/>
          </a:solidFill>
          <a:latin typeface="+mn-lt"/>
          <a:ea typeface="+mn-ea"/>
          <a:cs typeface="+mn-cs"/>
        </a:defRPr>
      </a:lvl7pPr>
      <a:lvl8pPr marL="2897369" algn="l" defTabSz="827819" rtl="0" eaLnBrk="1" latinLnBrk="0" hangingPunct="1">
        <a:defRPr sz="1600" kern="1200">
          <a:solidFill>
            <a:schemeClr val="tx1"/>
          </a:solidFill>
          <a:latin typeface="+mn-lt"/>
          <a:ea typeface="+mn-ea"/>
          <a:cs typeface="+mn-cs"/>
        </a:defRPr>
      </a:lvl8pPr>
      <a:lvl9pPr marL="3311281" algn="l" defTabSz="82781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3.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2.xml"/><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3.xml"/><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4.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6.xml"/><Relationship Id="rId1" Type="http://schemas.openxmlformats.org/officeDocument/2006/relationships/slideLayout" Target="../slideLayouts/slideLayout10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7.xml"/></Relationships>
</file>

<file path=ppt/slides/_rels/slide6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0.xml"/><Relationship Id="rId1" Type="http://schemas.openxmlformats.org/officeDocument/2006/relationships/slideLayout" Target="../slideLayouts/slideLayout1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raceq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en-US" dirty="0"/>
              <a:t>Introduction to the Sailboat Racing Rules</a:t>
            </a:r>
          </a:p>
        </p:txBody>
      </p:sp>
      <p:sp>
        <p:nvSpPr>
          <p:cNvPr id="3075" name="Rectangle 3"/>
          <p:cNvSpPr>
            <a:spLocks noGrp="1" noChangeArrowheads="1"/>
          </p:cNvSpPr>
          <p:nvPr>
            <p:ph type="subTitle" idx="1"/>
          </p:nvPr>
        </p:nvSpPr>
        <p:spPr>
          <a:xfrm>
            <a:off x="1524000" y="3581400"/>
            <a:ext cx="5867400" cy="2971800"/>
          </a:xfrm>
        </p:spPr>
        <p:txBody>
          <a:bodyPr/>
          <a:lstStyle/>
          <a:p>
            <a:r>
              <a:rPr lang="en-US" sz="1600" i="1" dirty="0" smtClean="0"/>
              <a:t>Some portions taken from -</a:t>
            </a:r>
          </a:p>
          <a:p>
            <a:r>
              <a:rPr lang="en-US" sz="1600" i="1" dirty="0" smtClean="0"/>
              <a:t>Peter </a:t>
            </a:r>
            <a:r>
              <a:rPr lang="en-US" sz="1600" i="1" dirty="0" err="1" smtClean="0"/>
              <a:t>Winkelstein</a:t>
            </a:r>
            <a:endParaRPr lang="en-US" sz="1600" i="1" dirty="0" smtClean="0"/>
          </a:p>
          <a:p>
            <a:endParaRPr lang="en-US" dirty="0" smtClean="0"/>
          </a:p>
          <a:p>
            <a:pPr algn="l"/>
            <a:r>
              <a:rPr lang="en-US" sz="1200" i="1" dirty="0" smtClean="0"/>
              <a:t>Revised 6/17/2011</a:t>
            </a:r>
          </a:p>
          <a:p>
            <a:pPr algn="l"/>
            <a:r>
              <a:rPr lang="en-US" sz="1200" i="1" dirty="0" smtClean="0"/>
              <a:t>Copyright 2005, 2006, 2011 Peter </a:t>
            </a:r>
            <a:r>
              <a:rPr lang="en-US" sz="1200" i="1" dirty="0" err="1" smtClean="0"/>
              <a:t>Winkelstein</a:t>
            </a:r>
            <a:endParaRPr lang="en-US" sz="1200" i="1" dirty="0" smtClean="0"/>
          </a:p>
          <a:p>
            <a:pPr algn="l"/>
            <a:r>
              <a:rPr lang="en-US" sz="1200" i="1" dirty="0" smtClean="0"/>
              <a:t>Permission is granted to reproduce freely with the condition that this slide is duplicated in its entirety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274638"/>
            <a:ext cx="8229600" cy="773112"/>
          </a:xfrm>
        </p:spPr>
        <p:txBody>
          <a:bodyPr anchor="t"/>
          <a:lstStyle/>
          <a:p>
            <a:pPr eaLnBrk="1" hangingPunct="1"/>
            <a:r>
              <a:rPr lang="en-US" sz="3600" dirty="0" smtClean="0"/>
              <a:t>Start</a:t>
            </a:r>
          </a:p>
        </p:txBody>
      </p:sp>
      <p:sp>
        <p:nvSpPr>
          <p:cNvPr id="15363" name="Rectangle 3"/>
          <p:cNvSpPr>
            <a:spLocks noGrp="1" noChangeArrowheads="1"/>
          </p:cNvSpPr>
          <p:nvPr>
            <p:ph type="body" idx="4294967295"/>
          </p:nvPr>
        </p:nvSpPr>
        <p:spPr>
          <a:xfrm>
            <a:off x="457200" y="1355725"/>
            <a:ext cx="8229600" cy="4525963"/>
          </a:xfrm>
        </p:spPr>
        <p:txBody>
          <a:bodyPr/>
          <a:lstStyle/>
          <a:p>
            <a:pPr eaLnBrk="1" hangingPunct="1">
              <a:buFontTx/>
              <a:buNone/>
            </a:pPr>
            <a:r>
              <a:rPr lang="en-US" sz="2800" dirty="0" smtClean="0"/>
              <a:t>Start signal is the lowering of the Class flag.</a:t>
            </a:r>
          </a:p>
        </p:txBody>
      </p:sp>
      <p:sp>
        <p:nvSpPr>
          <p:cNvPr id="15364"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5365"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sp>
        <p:nvSpPr>
          <p:cNvPr id="15366" name="AutoShape 9"/>
          <p:cNvSpPr>
            <a:spLocks noChangeArrowheads="1"/>
          </p:cNvSpPr>
          <p:nvPr/>
        </p:nvSpPr>
        <p:spPr bwMode="auto">
          <a:xfrm>
            <a:off x="6019800" y="2971800"/>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p:txBody>
      </p:sp>
      <p:grpSp>
        <p:nvGrpSpPr>
          <p:cNvPr id="2" name="Group 10"/>
          <p:cNvGrpSpPr>
            <a:grpSpLocks/>
          </p:cNvGrpSpPr>
          <p:nvPr/>
        </p:nvGrpSpPr>
        <p:grpSpPr bwMode="auto">
          <a:xfrm rot="2700000" flipH="1">
            <a:off x="4038600" y="4876804"/>
            <a:ext cx="1447800" cy="457200"/>
            <a:chOff x="1968" y="2448"/>
            <a:chExt cx="912" cy="288"/>
          </a:xfrm>
        </p:grpSpPr>
        <p:sp>
          <p:nvSpPr>
            <p:cNvPr id="15380" name="AutoShape 11"/>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5381"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3"/>
          <p:cNvGrpSpPr>
            <a:grpSpLocks/>
          </p:cNvGrpSpPr>
          <p:nvPr/>
        </p:nvGrpSpPr>
        <p:grpSpPr bwMode="auto">
          <a:xfrm rot="2700000" flipH="1">
            <a:off x="4343401" y="4114803"/>
            <a:ext cx="1447800" cy="457200"/>
            <a:chOff x="1968" y="2448"/>
            <a:chExt cx="912" cy="288"/>
          </a:xfrm>
        </p:grpSpPr>
        <p:sp>
          <p:nvSpPr>
            <p:cNvPr id="15378" name="AutoShape 14"/>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5379" name="Line 15"/>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6"/>
          <p:cNvGrpSpPr>
            <a:grpSpLocks/>
          </p:cNvGrpSpPr>
          <p:nvPr/>
        </p:nvGrpSpPr>
        <p:grpSpPr bwMode="auto">
          <a:xfrm rot="2700000" flipH="1">
            <a:off x="2362200" y="4114803"/>
            <a:ext cx="1447800" cy="457200"/>
            <a:chOff x="1968" y="2448"/>
            <a:chExt cx="912" cy="288"/>
          </a:xfrm>
        </p:grpSpPr>
        <p:sp>
          <p:nvSpPr>
            <p:cNvPr id="15376" name="AutoShape 17"/>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5377" name="Line 18"/>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sp>
        <p:nvSpPr>
          <p:cNvPr id="15370" name="AutoShape 20"/>
          <p:cNvSpPr>
            <a:spLocks noChangeArrowheads="1"/>
          </p:cNvSpPr>
          <p:nvPr/>
        </p:nvSpPr>
        <p:spPr bwMode="auto">
          <a:xfrm>
            <a:off x="7848600" y="3048000"/>
            <a:ext cx="228600" cy="304800"/>
          </a:xfrm>
          <a:prstGeom prst="downArrow">
            <a:avLst>
              <a:gd name="adj1" fmla="val 50000"/>
              <a:gd name="adj2" fmla="val 33333"/>
            </a:avLst>
          </a:prstGeom>
          <a:solidFill>
            <a:schemeClr val="tx1"/>
          </a:solidFill>
          <a:ln w="25400">
            <a:solidFill>
              <a:schemeClr val="tx1"/>
            </a:solidFill>
            <a:miter lim="800000"/>
            <a:headEnd/>
            <a:tailEnd/>
          </a:ln>
        </p:spPr>
        <p:txBody>
          <a:bodyPr wrap="none" lIns="91047" tIns="45526" rIns="91047" bIns="45526" anchor="ctr"/>
          <a:lstStyle/>
          <a:p>
            <a:pPr algn="ctr" eaLnBrk="0" hangingPunct="0">
              <a:lnSpc>
                <a:spcPct val="70000"/>
              </a:lnSpc>
            </a:pPr>
            <a:endParaRPr lang="en-US" smtClean="0">
              <a:cs typeface="+mn-cs"/>
            </a:endParaRPr>
          </a:p>
        </p:txBody>
      </p:sp>
      <p:sp>
        <p:nvSpPr>
          <p:cNvPr id="15371" name="Text Box 21"/>
          <p:cNvSpPr txBox="1">
            <a:spLocks noChangeArrowheads="1"/>
          </p:cNvSpPr>
          <p:nvPr/>
        </p:nvSpPr>
        <p:spPr bwMode="auto">
          <a:xfrm>
            <a:off x="7315200" y="2514600"/>
            <a:ext cx="1219200" cy="457200"/>
          </a:xfrm>
          <a:prstGeom prst="rect">
            <a:avLst/>
          </a:prstGeom>
          <a:noFill/>
          <a:ln w="25400">
            <a:noFill/>
            <a:miter lim="800000"/>
            <a:headEnd/>
            <a:tailEnd/>
          </a:ln>
        </p:spPr>
        <p:txBody>
          <a:bodyPr lIns="91047" tIns="45526" rIns="91047" bIns="45526">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nvGrpSpPr>
          <p:cNvPr id="5" name="Group 22"/>
          <p:cNvGrpSpPr>
            <a:grpSpLocks/>
          </p:cNvGrpSpPr>
          <p:nvPr/>
        </p:nvGrpSpPr>
        <p:grpSpPr bwMode="auto">
          <a:xfrm>
            <a:off x="1116013" y="2660650"/>
            <a:ext cx="652462" cy="1036638"/>
            <a:chOff x="1816" y="1265"/>
            <a:chExt cx="411" cy="653"/>
          </a:xfrm>
        </p:grpSpPr>
        <p:sp>
          <p:nvSpPr>
            <p:cNvPr id="15373" name="Line 23"/>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5374" name="Oval 24"/>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5375" name="AutoShape 25"/>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sp>
        <p:nvSpPr>
          <p:cNvPr id="22" name="Oval 21"/>
          <p:cNvSpPr/>
          <p:nvPr/>
        </p:nvSpPr>
        <p:spPr>
          <a:xfrm>
            <a:off x="3355981" y="4464844"/>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046110" y="5257176"/>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335672" y="4495800"/>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43"/>
            <a:ext cx="8229600" cy="811212"/>
          </a:xfrm>
        </p:spPr>
        <p:txBody>
          <a:bodyPr/>
          <a:lstStyle/>
          <a:p>
            <a:pPr eaLnBrk="1" hangingPunct="1"/>
            <a:r>
              <a:rPr lang="en-US" sz="3200" dirty="0" smtClean="0"/>
              <a:t>Starting Sequence Summary</a:t>
            </a:r>
          </a:p>
        </p:txBody>
      </p:sp>
      <p:sp>
        <p:nvSpPr>
          <p:cNvPr id="16387" name="Rectangle 4"/>
          <p:cNvSpPr>
            <a:spLocks noChangeArrowheads="1"/>
          </p:cNvSpPr>
          <p:nvPr/>
        </p:nvSpPr>
        <p:spPr bwMode="auto">
          <a:xfrm>
            <a:off x="1878014" y="1949450"/>
            <a:ext cx="3122612" cy="1684338"/>
          </a:xfrm>
          <a:prstGeom prst="rect">
            <a:avLst/>
          </a:prstGeom>
          <a:solidFill>
            <a:srgbClr val="FFFFFF"/>
          </a:solidFill>
          <a:ln w="28575">
            <a:solidFill>
              <a:srgbClr val="000000"/>
            </a:solid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88" name="Rectangle 5"/>
          <p:cNvSpPr>
            <a:spLocks noChangeArrowheads="1"/>
          </p:cNvSpPr>
          <p:nvPr/>
        </p:nvSpPr>
        <p:spPr bwMode="auto">
          <a:xfrm>
            <a:off x="944563" y="2284414"/>
            <a:ext cx="709874"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Warning</a:t>
            </a:r>
          </a:p>
        </p:txBody>
      </p:sp>
      <p:sp>
        <p:nvSpPr>
          <p:cNvPr id="16389" name="Rectangle 6"/>
          <p:cNvSpPr>
            <a:spLocks noChangeArrowheads="1"/>
          </p:cNvSpPr>
          <p:nvPr/>
        </p:nvSpPr>
        <p:spPr bwMode="auto">
          <a:xfrm>
            <a:off x="1054101" y="3349626"/>
            <a:ext cx="408766"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Start</a:t>
            </a:r>
          </a:p>
        </p:txBody>
      </p:sp>
      <p:sp>
        <p:nvSpPr>
          <p:cNvPr id="16390" name="Rectangle 7"/>
          <p:cNvSpPr>
            <a:spLocks noChangeArrowheads="1"/>
          </p:cNvSpPr>
          <p:nvPr/>
        </p:nvSpPr>
        <p:spPr bwMode="auto">
          <a:xfrm>
            <a:off x="2300288" y="3006725"/>
            <a:ext cx="822325"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91" name="Rectangle 8"/>
          <p:cNvSpPr>
            <a:spLocks noChangeArrowheads="1"/>
          </p:cNvSpPr>
          <p:nvPr/>
        </p:nvSpPr>
        <p:spPr bwMode="auto">
          <a:xfrm>
            <a:off x="808044" y="3016251"/>
            <a:ext cx="973023"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One Minute</a:t>
            </a:r>
          </a:p>
        </p:txBody>
      </p:sp>
      <p:sp>
        <p:nvSpPr>
          <p:cNvPr id="16392" name="Rectangle 9"/>
          <p:cNvSpPr>
            <a:spLocks noChangeArrowheads="1"/>
          </p:cNvSpPr>
          <p:nvPr/>
        </p:nvSpPr>
        <p:spPr bwMode="auto">
          <a:xfrm>
            <a:off x="2293978" y="2633663"/>
            <a:ext cx="835025"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93" name="Rectangle 10"/>
          <p:cNvSpPr>
            <a:spLocks noChangeArrowheads="1"/>
          </p:cNvSpPr>
          <p:nvPr/>
        </p:nvSpPr>
        <p:spPr bwMode="auto">
          <a:xfrm>
            <a:off x="803275" y="2643189"/>
            <a:ext cx="1006686"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Preparatory</a:t>
            </a:r>
          </a:p>
        </p:txBody>
      </p:sp>
      <p:sp>
        <p:nvSpPr>
          <p:cNvPr id="16394" name="Rectangle 11"/>
          <p:cNvSpPr>
            <a:spLocks noChangeArrowheads="1"/>
          </p:cNvSpPr>
          <p:nvPr/>
        </p:nvSpPr>
        <p:spPr bwMode="auto">
          <a:xfrm>
            <a:off x="1987550" y="2212977"/>
            <a:ext cx="223838"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95" name="Rectangle 12"/>
          <p:cNvSpPr>
            <a:spLocks noChangeArrowheads="1"/>
          </p:cNvSpPr>
          <p:nvPr/>
        </p:nvSpPr>
        <p:spPr bwMode="auto">
          <a:xfrm>
            <a:off x="2044700" y="2249489"/>
            <a:ext cx="129412" cy="279210"/>
          </a:xfrm>
          <a:prstGeom prst="rect">
            <a:avLst/>
          </a:prstGeom>
          <a:noFill/>
          <a:ln w="9525">
            <a:noFill/>
            <a:miter lim="800000"/>
            <a:headEnd/>
            <a:tailEnd/>
          </a:ln>
        </p:spPr>
        <p:txBody>
          <a:bodyPr wrap="none" lIns="0" tIns="0" rIns="0" bIns="0">
            <a:spAutoFit/>
          </a:bodyPr>
          <a:lstStyle/>
          <a:p>
            <a:pPr eaLnBrk="0" hangingPunct="0"/>
            <a:r>
              <a:rPr kumimoji="0" lang="en-US" sz="1800" dirty="0" smtClean="0">
                <a:solidFill>
                  <a:srgbClr val="FF3300"/>
                </a:solidFill>
                <a:latin typeface="Arial" charset="0"/>
                <a:cs typeface="+mn-cs"/>
              </a:rPr>
              <a:t>5</a:t>
            </a:r>
            <a:endParaRPr kumimoji="0" lang="en-US" sz="1800" dirty="0" smtClean="0">
              <a:solidFill>
                <a:srgbClr val="000000"/>
              </a:solidFill>
              <a:latin typeface="Arial" charset="0"/>
              <a:cs typeface="+mn-cs"/>
            </a:endParaRPr>
          </a:p>
        </p:txBody>
      </p:sp>
      <p:sp>
        <p:nvSpPr>
          <p:cNvPr id="16396" name="Rectangle 13"/>
          <p:cNvSpPr>
            <a:spLocks noChangeArrowheads="1"/>
          </p:cNvSpPr>
          <p:nvPr/>
        </p:nvSpPr>
        <p:spPr bwMode="auto">
          <a:xfrm>
            <a:off x="1987550" y="2573338"/>
            <a:ext cx="223838"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97" name="Rectangle 14"/>
          <p:cNvSpPr>
            <a:spLocks noChangeArrowheads="1"/>
          </p:cNvSpPr>
          <p:nvPr/>
        </p:nvSpPr>
        <p:spPr bwMode="auto">
          <a:xfrm>
            <a:off x="2044700" y="2606679"/>
            <a:ext cx="129412" cy="279210"/>
          </a:xfrm>
          <a:prstGeom prst="rect">
            <a:avLst/>
          </a:prstGeom>
          <a:noFill/>
          <a:ln w="9525">
            <a:noFill/>
            <a:miter lim="800000"/>
            <a:headEnd/>
            <a:tailEnd/>
          </a:ln>
        </p:spPr>
        <p:txBody>
          <a:bodyPr wrap="none" lIns="0" tIns="0" rIns="0" bIns="0">
            <a:spAutoFit/>
          </a:bodyPr>
          <a:lstStyle/>
          <a:p>
            <a:pPr eaLnBrk="0" hangingPunct="0"/>
            <a:r>
              <a:rPr kumimoji="0" lang="en-US" sz="1800" dirty="0" smtClean="0">
                <a:solidFill>
                  <a:srgbClr val="FF3300"/>
                </a:solidFill>
                <a:latin typeface="Arial" charset="0"/>
                <a:cs typeface="+mn-cs"/>
              </a:rPr>
              <a:t>4</a:t>
            </a:r>
            <a:endParaRPr kumimoji="0" lang="en-US" sz="1800" dirty="0" smtClean="0">
              <a:solidFill>
                <a:srgbClr val="000000"/>
              </a:solidFill>
              <a:latin typeface="Arial" charset="0"/>
              <a:cs typeface="+mn-cs"/>
            </a:endParaRPr>
          </a:p>
        </p:txBody>
      </p:sp>
      <p:sp>
        <p:nvSpPr>
          <p:cNvPr id="16398" name="Rectangle 15"/>
          <p:cNvSpPr>
            <a:spLocks noChangeArrowheads="1"/>
          </p:cNvSpPr>
          <p:nvPr/>
        </p:nvSpPr>
        <p:spPr bwMode="auto">
          <a:xfrm>
            <a:off x="1987550" y="2944816"/>
            <a:ext cx="223838"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399" name="Rectangle 16"/>
          <p:cNvSpPr>
            <a:spLocks noChangeArrowheads="1"/>
          </p:cNvSpPr>
          <p:nvPr/>
        </p:nvSpPr>
        <p:spPr bwMode="auto">
          <a:xfrm>
            <a:off x="2044700" y="2981326"/>
            <a:ext cx="129412" cy="279210"/>
          </a:xfrm>
          <a:prstGeom prst="rect">
            <a:avLst/>
          </a:prstGeom>
          <a:noFill/>
          <a:ln w="9525">
            <a:noFill/>
            <a:miter lim="800000"/>
            <a:headEnd/>
            <a:tailEnd/>
          </a:ln>
        </p:spPr>
        <p:txBody>
          <a:bodyPr wrap="none" lIns="0" tIns="0" rIns="0" bIns="0">
            <a:spAutoFit/>
          </a:bodyPr>
          <a:lstStyle/>
          <a:p>
            <a:pPr eaLnBrk="0" hangingPunct="0"/>
            <a:r>
              <a:rPr kumimoji="0" lang="en-US" sz="1800" dirty="0" smtClean="0">
                <a:solidFill>
                  <a:srgbClr val="FF3300"/>
                </a:solidFill>
                <a:latin typeface="Arial" charset="0"/>
                <a:cs typeface="+mn-cs"/>
              </a:rPr>
              <a:t>1</a:t>
            </a:r>
            <a:endParaRPr kumimoji="0" lang="en-US" sz="1800" dirty="0" smtClean="0">
              <a:solidFill>
                <a:srgbClr val="000000"/>
              </a:solidFill>
              <a:latin typeface="Arial" charset="0"/>
              <a:cs typeface="+mn-cs"/>
            </a:endParaRPr>
          </a:p>
        </p:txBody>
      </p:sp>
      <p:sp>
        <p:nvSpPr>
          <p:cNvPr id="16400" name="Rectangle 17"/>
          <p:cNvSpPr>
            <a:spLocks noChangeArrowheads="1"/>
          </p:cNvSpPr>
          <p:nvPr/>
        </p:nvSpPr>
        <p:spPr bwMode="auto">
          <a:xfrm>
            <a:off x="1987550" y="3279780"/>
            <a:ext cx="223838" cy="287338"/>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1" name="Rectangle 18"/>
          <p:cNvSpPr>
            <a:spLocks noChangeArrowheads="1"/>
          </p:cNvSpPr>
          <p:nvPr/>
        </p:nvSpPr>
        <p:spPr bwMode="auto">
          <a:xfrm>
            <a:off x="2044700" y="3314700"/>
            <a:ext cx="129412" cy="279210"/>
          </a:xfrm>
          <a:prstGeom prst="rect">
            <a:avLst/>
          </a:prstGeom>
          <a:noFill/>
          <a:ln w="9525">
            <a:noFill/>
            <a:miter lim="800000"/>
            <a:headEnd/>
            <a:tailEnd/>
          </a:ln>
        </p:spPr>
        <p:txBody>
          <a:bodyPr wrap="none" lIns="0" tIns="0" rIns="0" bIns="0">
            <a:spAutoFit/>
          </a:bodyPr>
          <a:lstStyle/>
          <a:p>
            <a:pPr eaLnBrk="0" hangingPunct="0"/>
            <a:r>
              <a:rPr kumimoji="0" lang="en-US" sz="1800" dirty="0" smtClean="0">
                <a:solidFill>
                  <a:srgbClr val="FF3300"/>
                </a:solidFill>
                <a:latin typeface="Arial" charset="0"/>
                <a:cs typeface="+mn-cs"/>
              </a:rPr>
              <a:t>0</a:t>
            </a:r>
            <a:endParaRPr kumimoji="0" lang="en-US" sz="1800" dirty="0" smtClean="0">
              <a:solidFill>
                <a:srgbClr val="000000"/>
              </a:solidFill>
              <a:latin typeface="Arial" charset="0"/>
              <a:cs typeface="+mn-cs"/>
            </a:endParaRPr>
          </a:p>
        </p:txBody>
      </p:sp>
      <p:sp>
        <p:nvSpPr>
          <p:cNvPr id="16402" name="Rectangle 19"/>
          <p:cNvSpPr>
            <a:spLocks noChangeArrowheads="1"/>
          </p:cNvSpPr>
          <p:nvPr/>
        </p:nvSpPr>
        <p:spPr bwMode="auto">
          <a:xfrm>
            <a:off x="1873252" y="1981204"/>
            <a:ext cx="415925"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3" name="Rectangle 20"/>
          <p:cNvSpPr>
            <a:spLocks noChangeArrowheads="1"/>
          </p:cNvSpPr>
          <p:nvPr/>
        </p:nvSpPr>
        <p:spPr bwMode="auto">
          <a:xfrm>
            <a:off x="1893888" y="1978026"/>
            <a:ext cx="415114"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CC"/>
                </a:solidFill>
                <a:latin typeface="Arial" charset="0"/>
                <a:cs typeface="+mn-cs"/>
              </a:rPr>
              <a:t>Time</a:t>
            </a:r>
          </a:p>
        </p:txBody>
      </p:sp>
      <p:sp>
        <p:nvSpPr>
          <p:cNvPr id="16404" name="Rectangle 21"/>
          <p:cNvSpPr>
            <a:spLocks noChangeArrowheads="1"/>
          </p:cNvSpPr>
          <p:nvPr/>
        </p:nvSpPr>
        <p:spPr bwMode="auto">
          <a:xfrm>
            <a:off x="3565525" y="1981204"/>
            <a:ext cx="38100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5" name="Rectangle 22"/>
          <p:cNvSpPr>
            <a:spLocks noChangeArrowheads="1"/>
          </p:cNvSpPr>
          <p:nvPr/>
        </p:nvSpPr>
        <p:spPr bwMode="auto">
          <a:xfrm>
            <a:off x="4411663" y="1981204"/>
            <a:ext cx="5143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6" name="Rectangle 23"/>
          <p:cNvSpPr>
            <a:spLocks noChangeArrowheads="1"/>
          </p:cNvSpPr>
          <p:nvPr/>
        </p:nvSpPr>
        <p:spPr bwMode="auto">
          <a:xfrm>
            <a:off x="4003714" y="1970089"/>
            <a:ext cx="556243"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CC"/>
                </a:solidFill>
                <a:latin typeface="Arial" charset="0"/>
                <a:cs typeface="+mn-cs"/>
              </a:rPr>
              <a:t>Sound</a:t>
            </a:r>
          </a:p>
        </p:txBody>
      </p:sp>
      <p:sp>
        <p:nvSpPr>
          <p:cNvPr id="16407" name="Rectangle 24"/>
          <p:cNvSpPr>
            <a:spLocks noChangeArrowheads="1"/>
          </p:cNvSpPr>
          <p:nvPr/>
        </p:nvSpPr>
        <p:spPr bwMode="auto">
          <a:xfrm>
            <a:off x="3386138" y="2236788"/>
            <a:ext cx="442912"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8" name="Rectangle 25"/>
          <p:cNvSpPr>
            <a:spLocks noChangeArrowheads="1"/>
          </p:cNvSpPr>
          <p:nvPr/>
        </p:nvSpPr>
        <p:spPr bwMode="auto">
          <a:xfrm>
            <a:off x="3386138" y="2236788"/>
            <a:ext cx="442912"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09" name="Rectangle 26"/>
          <p:cNvSpPr>
            <a:spLocks noChangeArrowheads="1"/>
          </p:cNvSpPr>
          <p:nvPr/>
        </p:nvSpPr>
        <p:spPr bwMode="auto">
          <a:xfrm>
            <a:off x="3386138" y="2595563"/>
            <a:ext cx="442912"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0" name="Rectangle 27"/>
          <p:cNvSpPr>
            <a:spLocks noChangeArrowheads="1"/>
          </p:cNvSpPr>
          <p:nvPr/>
        </p:nvSpPr>
        <p:spPr bwMode="auto">
          <a:xfrm>
            <a:off x="3386138" y="2595563"/>
            <a:ext cx="442912" cy="2889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1" name="Rectangle 28"/>
          <p:cNvSpPr>
            <a:spLocks noChangeArrowheads="1"/>
          </p:cNvSpPr>
          <p:nvPr/>
        </p:nvSpPr>
        <p:spPr bwMode="auto">
          <a:xfrm>
            <a:off x="3903666" y="2301875"/>
            <a:ext cx="609141" cy="184666"/>
          </a:xfrm>
          <a:prstGeom prst="rect">
            <a:avLst/>
          </a:prstGeom>
          <a:noFill/>
          <a:ln w="9525">
            <a:noFill/>
            <a:miter lim="800000"/>
            <a:headEnd/>
            <a:tailEnd/>
          </a:ln>
        </p:spPr>
        <p:txBody>
          <a:bodyPr wrap="none" lIns="0" tIns="0" rIns="0" bIns="0">
            <a:spAutoFit/>
          </a:bodyPr>
          <a:lstStyle/>
          <a:p>
            <a:pPr eaLnBrk="0" hangingPunct="0"/>
            <a:r>
              <a:rPr kumimoji="0" lang="en-US" sz="1200" dirty="0" smtClean="0">
                <a:solidFill>
                  <a:srgbClr val="000000"/>
                </a:solidFill>
                <a:latin typeface="Arial" charset="0"/>
                <a:cs typeface="+mn-cs"/>
              </a:rPr>
              <a:t>1 Sound</a:t>
            </a:r>
          </a:p>
        </p:txBody>
      </p:sp>
      <p:sp>
        <p:nvSpPr>
          <p:cNvPr id="16412" name="Rectangle 29"/>
          <p:cNvSpPr>
            <a:spLocks noChangeArrowheads="1"/>
          </p:cNvSpPr>
          <p:nvPr/>
        </p:nvSpPr>
        <p:spPr bwMode="auto">
          <a:xfrm>
            <a:off x="4411663" y="2633663"/>
            <a:ext cx="620712"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3" name="Rectangle 30"/>
          <p:cNvSpPr>
            <a:spLocks noChangeArrowheads="1"/>
          </p:cNvSpPr>
          <p:nvPr/>
        </p:nvSpPr>
        <p:spPr bwMode="auto">
          <a:xfrm>
            <a:off x="3903666" y="2644775"/>
            <a:ext cx="609141" cy="184666"/>
          </a:xfrm>
          <a:prstGeom prst="rect">
            <a:avLst/>
          </a:prstGeom>
          <a:noFill/>
          <a:ln w="9525">
            <a:noFill/>
            <a:miter lim="800000"/>
            <a:headEnd/>
            <a:tailEnd/>
          </a:ln>
        </p:spPr>
        <p:txBody>
          <a:bodyPr wrap="none" lIns="0" tIns="0" rIns="0" bIns="0">
            <a:spAutoFit/>
          </a:bodyPr>
          <a:lstStyle/>
          <a:p>
            <a:pPr eaLnBrk="0" hangingPunct="0"/>
            <a:r>
              <a:rPr kumimoji="0" lang="en-US" sz="1200" dirty="0" smtClean="0">
                <a:solidFill>
                  <a:srgbClr val="000000"/>
                </a:solidFill>
                <a:latin typeface="Arial" charset="0"/>
                <a:cs typeface="+mn-cs"/>
              </a:rPr>
              <a:t>1 Sound</a:t>
            </a:r>
          </a:p>
        </p:txBody>
      </p:sp>
      <p:sp>
        <p:nvSpPr>
          <p:cNvPr id="16414" name="Rectangle 31"/>
          <p:cNvSpPr>
            <a:spLocks noChangeArrowheads="1"/>
          </p:cNvSpPr>
          <p:nvPr/>
        </p:nvSpPr>
        <p:spPr bwMode="auto">
          <a:xfrm>
            <a:off x="3903702" y="3033714"/>
            <a:ext cx="1030731" cy="184666"/>
          </a:xfrm>
          <a:prstGeom prst="rect">
            <a:avLst/>
          </a:prstGeom>
          <a:noFill/>
          <a:ln w="9525">
            <a:noFill/>
            <a:miter lim="800000"/>
            <a:headEnd/>
            <a:tailEnd/>
          </a:ln>
        </p:spPr>
        <p:txBody>
          <a:bodyPr wrap="none" lIns="0" tIns="0" rIns="0" bIns="0">
            <a:spAutoFit/>
          </a:bodyPr>
          <a:lstStyle/>
          <a:p>
            <a:pPr eaLnBrk="0" hangingPunct="0"/>
            <a:r>
              <a:rPr kumimoji="0" lang="en-US" sz="1200" dirty="0" smtClean="0">
                <a:solidFill>
                  <a:srgbClr val="000000"/>
                </a:solidFill>
                <a:latin typeface="Arial" charset="0"/>
                <a:cs typeface="+mn-cs"/>
              </a:rPr>
              <a:t>1 Sound Long</a:t>
            </a:r>
          </a:p>
        </p:txBody>
      </p:sp>
      <p:sp>
        <p:nvSpPr>
          <p:cNvPr id="16415" name="Rectangle 32"/>
          <p:cNvSpPr>
            <a:spLocks noChangeArrowheads="1"/>
          </p:cNvSpPr>
          <p:nvPr/>
        </p:nvSpPr>
        <p:spPr bwMode="auto">
          <a:xfrm>
            <a:off x="4411663" y="3340100"/>
            <a:ext cx="620712"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6" name="Rectangle 33"/>
          <p:cNvSpPr>
            <a:spLocks noChangeArrowheads="1"/>
          </p:cNvSpPr>
          <p:nvPr/>
        </p:nvSpPr>
        <p:spPr bwMode="auto">
          <a:xfrm>
            <a:off x="3889375" y="3367089"/>
            <a:ext cx="609141" cy="184666"/>
          </a:xfrm>
          <a:prstGeom prst="rect">
            <a:avLst/>
          </a:prstGeom>
          <a:noFill/>
          <a:ln w="9525">
            <a:noFill/>
            <a:miter lim="800000"/>
            <a:headEnd/>
            <a:tailEnd/>
          </a:ln>
        </p:spPr>
        <p:txBody>
          <a:bodyPr wrap="none" lIns="0" tIns="0" rIns="0" bIns="0">
            <a:spAutoFit/>
          </a:bodyPr>
          <a:lstStyle/>
          <a:p>
            <a:pPr eaLnBrk="0" hangingPunct="0"/>
            <a:r>
              <a:rPr kumimoji="0" lang="en-US" sz="1200" dirty="0" smtClean="0">
                <a:solidFill>
                  <a:srgbClr val="000000"/>
                </a:solidFill>
                <a:latin typeface="Arial" charset="0"/>
                <a:cs typeface="+mn-cs"/>
              </a:rPr>
              <a:t>1 Sound</a:t>
            </a:r>
          </a:p>
        </p:txBody>
      </p:sp>
      <p:sp>
        <p:nvSpPr>
          <p:cNvPr id="16417" name="Line 34"/>
          <p:cNvSpPr>
            <a:spLocks noChangeShapeType="1"/>
          </p:cNvSpPr>
          <p:nvPr/>
        </p:nvSpPr>
        <p:spPr bwMode="auto">
          <a:xfrm>
            <a:off x="1878016" y="2230478"/>
            <a:ext cx="3022600" cy="1587"/>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8" name="Line 35"/>
          <p:cNvSpPr>
            <a:spLocks noChangeShapeType="1"/>
          </p:cNvSpPr>
          <p:nvPr/>
        </p:nvSpPr>
        <p:spPr bwMode="auto">
          <a:xfrm>
            <a:off x="1890713" y="2541628"/>
            <a:ext cx="3009900" cy="1587"/>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19" name="Line 36"/>
          <p:cNvSpPr>
            <a:spLocks noChangeShapeType="1"/>
          </p:cNvSpPr>
          <p:nvPr/>
        </p:nvSpPr>
        <p:spPr bwMode="auto">
          <a:xfrm>
            <a:off x="1884363" y="2913103"/>
            <a:ext cx="3022600" cy="1587"/>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0" name="Line 37"/>
          <p:cNvSpPr>
            <a:spLocks noChangeShapeType="1"/>
          </p:cNvSpPr>
          <p:nvPr/>
        </p:nvSpPr>
        <p:spPr bwMode="auto">
          <a:xfrm>
            <a:off x="1878016" y="3303628"/>
            <a:ext cx="3022600" cy="1587"/>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1" name="Line 38"/>
          <p:cNvSpPr>
            <a:spLocks noChangeShapeType="1"/>
          </p:cNvSpPr>
          <p:nvPr/>
        </p:nvSpPr>
        <p:spPr bwMode="auto">
          <a:xfrm>
            <a:off x="2336804" y="1949450"/>
            <a:ext cx="1588" cy="1682750"/>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2" name="Line 39"/>
          <p:cNvSpPr>
            <a:spLocks noChangeShapeType="1"/>
          </p:cNvSpPr>
          <p:nvPr/>
        </p:nvSpPr>
        <p:spPr bwMode="auto">
          <a:xfrm>
            <a:off x="3848101" y="1974850"/>
            <a:ext cx="1588" cy="1684338"/>
          </a:xfrm>
          <a:prstGeom prst="line">
            <a:avLst/>
          </a:prstGeom>
          <a:noFill/>
          <a:ln w="6350">
            <a:solidFill>
              <a:srgbClr val="000000"/>
            </a:solidFill>
            <a:round/>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3" name="Rectangle 40"/>
          <p:cNvSpPr>
            <a:spLocks noChangeArrowheads="1"/>
          </p:cNvSpPr>
          <p:nvPr/>
        </p:nvSpPr>
        <p:spPr bwMode="auto">
          <a:xfrm>
            <a:off x="2397127" y="2274888"/>
            <a:ext cx="6286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4" name="Rectangle 41"/>
          <p:cNvSpPr>
            <a:spLocks noChangeArrowheads="1"/>
          </p:cNvSpPr>
          <p:nvPr/>
        </p:nvSpPr>
        <p:spPr bwMode="auto">
          <a:xfrm>
            <a:off x="2460625" y="1981204"/>
            <a:ext cx="5016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5" name="Rectangle 42"/>
          <p:cNvSpPr>
            <a:spLocks noChangeArrowheads="1"/>
          </p:cNvSpPr>
          <p:nvPr/>
        </p:nvSpPr>
        <p:spPr bwMode="auto">
          <a:xfrm>
            <a:off x="2951163" y="1978026"/>
            <a:ext cx="466474"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CC"/>
                </a:solidFill>
                <a:latin typeface="Arial" charset="0"/>
                <a:cs typeface="+mn-cs"/>
              </a:rPr>
              <a:t>Flags</a:t>
            </a:r>
          </a:p>
        </p:txBody>
      </p:sp>
      <p:sp>
        <p:nvSpPr>
          <p:cNvPr id="16426" name="Rectangle 43"/>
          <p:cNvSpPr>
            <a:spLocks noChangeArrowheads="1"/>
          </p:cNvSpPr>
          <p:nvPr/>
        </p:nvSpPr>
        <p:spPr bwMode="auto">
          <a:xfrm>
            <a:off x="2446338" y="2260600"/>
            <a:ext cx="538162" cy="254000"/>
          </a:xfrm>
          <a:prstGeom prst="rect">
            <a:avLst/>
          </a:prstGeom>
          <a:solidFill>
            <a:srgbClr val="EAEAEA"/>
          </a:solidFill>
          <a:ln w="12700">
            <a:solidFill>
              <a:srgbClr val="000000"/>
            </a:solid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27" name="Text Box 44"/>
          <p:cNvSpPr txBox="1">
            <a:spLocks noChangeArrowheads="1"/>
          </p:cNvSpPr>
          <p:nvPr/>
        </p:nvSpPr>
        <p:spPr bwMode="auto">
          <a:xfrm>
            <a:off x="2511425" y="2249491"/>
            <a:ext cx="387350" cy="274637"/>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1200" dirty="0" smtClean="0">
                <a:solidFill>
                  <a:srgbClr val="000000"/>
                </a:solidFill>
                <a:latin typeface="Arial" charset="0"/>
                <a:cs typeface="+mn-cs"/>
              </a:rPr>
              <a:t>CF</a:t>
            </a:r>
          </a:p>
        </p:txBody>
      </p:sp>
      <p:grpSp>
        <p:nvGrpSpPr>
          <p:cNvPr id="2" name="Group 45"/>
          <p:cNvGrpSpPr>
            <a:grpSpLocks/>
          </p:cNvGrpSpPr>
          <p:nvPr/>
        </p:nvGrpSpPr>
        <p:grpSpPr bwMode="auto">
          <a:xfrm>
            <a:off x="2446338" y="2605085"/>
            <a:ext cx="538162" cy="276223"/>
            <a:chOff x="1107" y="850"/>
            <a:chExt cx="339" cy="174"/>
          </a:xfrm>
        </p:grpSpPr>
        <p:sp>
          <p:nvSpPr>
            <p:cNvPr id="16455" name="Rectangle 46"/>
            <p:cNvSpPr>
              <a:spLocks noChangeArrowheads="1"/>
            </p:cNvSpPr>
            <p:nvPr/>
          </p:nvSpPr>
          <p:spPr bwMode="auto">
            <a:xfrm>
              <a:off x="1107" y="857"/>
              <a:ext cx="339" cy="160"/>
            </a:xfrm>
            <a:prstGeom prst="rect">
              <a:avLst/>
            </a:prstGeom>
            <a:solidFill>
              <a:srgbClr val="EAEAEA"/>
            </a:solidFill>
            <a:ln w="12700">
              <a:solidFill>
                <a:srgbClr val="000000"/>
              </a:solidFill>
              <a:miter lim="800000"/>
              <a:headEnd/>
              <a:tailEnd/>
            </a:ln>
          </p:spPr>
          <p:txBody>
            <a:bodyPr/>
            <a:lstStyle/>
            <a:p>
              <a:endParaRPr kumimoji="0" lang="en-US" sz="1800" b="0" dirty="0" smtClean="0">
                <a:solidFill>
                  <a:srgbClr val="000000"/>
                </a:solidFill>
                <a:latin typeface="Arial" charset="0"/>
                <a:cs typeface="+mn-cs"/>
              </a:endParaRPr>
            </a:p>
          </p:txBody>
        </p:sp>
        <p:sp>
          <p:nvSpPr>
            <p:cNvPr id="16456" name="Text Box 47"/>
            <p:cNvSpPr txBox="1">
              <a:spLocks noChangeArrowheads="1"/>
            </p:cNvSpPr>
            <p:nvPr/>
          </p:nvSpPr>
          <p:spPr bwMode="auto">
            <a:xfrm>
              <a:off x="1148" y="850"/>
              <a:ext cx="246" cy="174"/>
            </a:xfrm>
            <a:prstGeom prst="rect">
              <a:avLst/>
            </a:prstGeom>
            <a:noFill/>
            <a:ln w="12700">
              <a:noFill/>
              <a:miter lim="800000"/>
              <a:headEnd type="none" w="sm" len="sm"/>
              <a:tailEnd type="none" w="sm" len="sm"/>
            </a:ln>
          </p:spPr>
          <p:txBody>
            <a:bodyPr wrap="none">
              <a:spAutoFit/>
            </a:bodyPr>
            <a:lstStyle/>
            <a:p>
              <a:pPr eaLnBrk="0" hangingPunct="0"/>
              <a:r>
                <a:rPr kumimoji="0" lang="en-US" sz="1200" dirty="0" smtClean="0">
                  <a:solidFill>
                    <a:srgbClr val="000000"/>
                  </a:solidFill>
                  <a:latin typeface="Arial" charset="0"/>
                  <a:cs typeface="+mn-cs"/>
                </a:rPr>
                <a:t>CF</a:t>
              </a:r>
            </a:p>
          </p:txBody>
        </p:sp>
      </p:grpSp>
      <p:sp>
        <p:nvSpPr>
          <p:cNvPr id="16429" name="Rectangle 48"/>
          <p:cNvSpPr>
            <a:spLocks noChangeArrowheads="1"/>
          </p:cNvSpPr>
          <p:nvPr/>
        </p:nvSpPr>
        <p:spPr bwMode="auto">
          <a:xfrm>
            <a:off x="2409828" y="2998789"/>
            <a:ext cx="6286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30" name="Rectangle 49"/>
          <p:cNvSpPr>
            <a:spLocks noChangeArrowheads="1"/>
          </p:cNvSpPr>
          <p:nvPr/>
        </p:nvSpPr>
        <p:spPr bwMode="auto">
          <a:xfrm>
            <a:off x="2465388" y="2984500"/>
            <a:ext cx="538162" cy="254000"/>
          </a:xfrm>
          <a:prstGeom prst="rect">
            <a:avLst/>
          </a:prstGeom>
          <a:solidFill>
            <a:srgbClr val="EAEAEA"/>
          </a:solidFill>
          <a:ln w="12700">
            <a:solidFill>
              <a:srgbClr val="000000"/>
            </a:solid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31" name="Text Box 50"/>
          <p:cNvSpPr txBox="1">
            <a:spLocks noChangeArrowheads="1"/>
          </p:cNvSpPr>
          <p:nvPr/>
        </p:nvSpPr>
        <p:spPr bwMode="auto">
          <a:xfrm>
            <a:off x="2505075" y="2973388"/>
            <a:ext cx="387350" cy="274637"/>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1200" dirty="0" smtClean="0">
                <a:solidFill>
                  <a:srgbClr val="000000"/>
                </a:solidFill>
                <a:latin typeface="Arial" charset="0"/>
                <a:cs typeface="+mn-cs"/>
              </a:rPr>
              <a:t>CF</a:t>
            </a:r>
          </a:p>
        </p:txBody>
      </p:sp>
      <p:sp>
        <p:nvSpPr>
          <p:cNvPr id="16432" name="Text Box 51"/>
          <p:cNvSpPr txBox="1">
            <a:spLocks noChangeArrowheads="1"/>
          </p:cNvSpPr>
          <p:nvPr/>
        </p:nvSpPr>
        <p:spPr bwMode="auto">
          <a:xfrm>
            <a:off x="2247904" y="1624013"/>
            <a:ext cx="1739900" cy="304800"/>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1400" dirty="0" smtClean="0">
                <a:solidFill>
                  <a:srgbClr val="000000"/>
                </a:solidFill>
                <a:latin typeface="Arial" charset="0"/>
                <a:cs typeface="+mn-cs"/>
              </a:rPr>
              <a:t>Starting Sequence</a:t>
            </a:r>
          </a:p>
        </p:txBody>
      </p:sp>
      <p:sp>
        <p:nvSpPr>
          <p:cNvPr id="16433" name="Rectangle 52"/>
          <p:cNvSpPr>
            <a:spLocks noChangeArrowheads="1"/>
          </p:cNvSpPr>
          <p:nvPr/>
        </p:nvSpPr>
        <p:spPr bwMode="auto">
          <a:xfrm>
            <a:off x="6562729" y="2492375"/>
            <a:ext cx="6286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34" name="Rectangle 55"/>
          <p:cNvSpPr>
            <a:spLocks noChangeArrowheads="1"/>
          </p:cNvSpPr>
          <p:nvPr/>
        </p:nvSpPr>
        <p:spPr bwMode="auto">
          <a:xfrm>
            <a:off x="6465888" y="2843213"/>
            <a:ext cx="822325"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35" name="Rectangle 56"/>
          <p:cNvSpPr>
            <a:spLocks noChangeArrowheads="1"/>
          </p:cNvSpPr>
          <p:nvPr/>
        </p:nvSpPr>
        <p:spPr bwMode="auto">
          <a:xfrm>
            <a:off x="6575425" y="2835275"/>
            <a:ext cx="628650" cy="212725"/>
          </a:xfrm>
          <a:prstGeom prst="rect">
            <a:avLst/>
          </a:prstGeom>
          <a:noFill/>
          <a:ln w="9525">
            <a:no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38" name="Rectangle 59"/>
          <p:cNvSpPr>
            <a:spLocks noChangeArrowheads="1"/>
          </p:cNvSpPr>
          <p:nvPr/>
        </p:nvSpPr>
        <p:spPr bwMode="auto">
          <a:xfrm>
            <a:off x="5486400" y="2730957"/>
            <a:ext cx="709874" cy="215444"/>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Warning</a:t>
            </a:r>
          </a:p>
        </p:txBody>
      </p:sp>
      <p:sp>
        <p:nvSpPr>
          <p:cNvPr id="16439" name="AutoShape 63"/>
          <p:cNvSpPr>
            <a:spLocks/>
          </p:cNvSpPr>
          <p:nvPr/>
        </p:nvSpPr>
        <p:spPr bwMode="auto">
          <a:xfrm>
            <a:off x="6375400" y="2425700"/>
            <a:ext cx="152400" cy="877928"/>
          </a:xfrm>
          <a:prstGeom prst="leftBrace">
            <a:avLst>
              <a:gd name="adj1" fmla="val 37500"/>
              <a:gd name="adj2" fmla="val 50000"/>
            </a:avLst>
          </a:prstGeom>
          <a:noFill/>
          <a:ln w="9525">
            <a:solidFill>
              <a:schemeClr val="tx1"/>
            </a:solidFill>
            <a:round/>
            <a:headEnd/>
            <a:tailEnd/>
          </a:ln>
        </p:spPr>
        <p:txBody>
          <a:bodyPr wrap="none" lIns="91047" tIns="45526" rIns="91047" bIns="45526" anchor="ctr"/>
          <a:lstStyle/>
          <a:p>
            <a:endParaRPr kumimoji="0" lang="en-US" sz="1800" b="0" dirty="0" smtClean="0">
              <a:solidFill>
                <a:srgbClr val="000000"/>
              </a:solidFill>
              <a:latin typeface="Arial" charset="0"/>
              <a:cs typeface="+mn-cs"/>
            </a:endParaRPr>
          </a:p>
        </p:txBody>
      </p:sp>
      <p:sp>
        <p:nvSpPr>
          <p:cNvPr id="16440" name="Text Box 64"/>
          <p:cNvSpPr txBox="1">
            <a:spLocks noChangeArrowheads="1"/>
          </p:cNvSpPr>
          <p:nvPr/>
        </p:nvSpPr>
        <p:spPr bwMode="auto">
          <a:xfrm>
            <a:off x="6070600" y="1739918"/>
            <a:ext cx="1600200" cy="645939"/>
          </a:xfrm>
          <a:prstGeom prst="rect">
            <a:avLst/>
          </a:prstGeom>
          <a:noFill/>
          <a:ln w="9525">
            <a:noFill/>
            <a:miter lim="800000"/>
            <a:headEnd/>
            <a:tailEnd/>
          </a:ln>
        </p:spPr>
        <p:txBody>
          <a:bodyPr lIns="91047" tIns="45526" rIns="91047" bIns="45526">
            <a:spAutoFit/>
          </a:bodyPr>
          <a:lstStyle/>
          <a:p>
            <a:pPr algn="ctr"/>
            <a:r>
              <a:rPr kumimoji="0" lang="en-US" sz="1800" b="0" dirty="0" smtClean="0">
                <a:solidFill>
                  <a:srgbClr val="000000"/>
                </a:solidFill>
                <a:latin typeface="Arial" charset="0"/>
                <a:cs typeface="+mn-cs"/>
              </a:rPr>
              <a:t>Class Flags (</a:t>
            </a:r>
            <a:r>
              <a:rPr kumimoji="0" lang="en-US" sz="1800" dirty="0" smtClean="0">
                <a:solidFill>
                  <a:srgbClr val="000000"/>
                </a:solidFill>
                <a:latin typeface="Arial" charset="0"/>
                <a:cs typeface="+mn-cs"/>
              </a:rPr>
              <a:t>CF</a:t>
            </a:r>
            <a:r>
              <a:rPr kumimoji="0" lang="en-US" sz="1800" b="0" dirty="0" smtClean="0">
                <a:solidFill>
                  <a:srgbClr val="000000"/>
                </a:solidFill>
                <a:latin typeface="Arial" charset="0"/>
                <a:cs typeface="+mn-cs"/>
              </a:rPr>
              <a:t>)</a:t>
            </a:r>
          </a:p>
        </p:txBody>
      </p:sp>
      <p:pic>
        <p:nvPicPr>
          <p:cNvPr id="16441" name="Picture 65"/>
          <p:cNvPicPr>
            <a:picLocks noChangeAspect="1" noChangeArrowheads="1"/>
          </p:cNvPicPr>
          <p:nvPr/>
        </p:nvPicPr>
        <p:blipFill>
          <a:blip r:embed="rId2" cstate="print"/>
          <a:srcRect/>
          <a:stretch>
            <a:fillRect/>
          </a:stretch>
        </p:blipFill>
        <p:spPr bwMode="auto">
          <a:xfrm>
            <a:off x="3203576" y="2590800"/>
            <a:ext cx="304800" cy="304800"/>
          </a:xfrm>
          <a:prstGeom prst="rect">
            <a:avLst/>
          </a:prstGeom>
          <a:noFill/>
          <a:ln w="12700">
            <a:solidFill>
              <a:schemeClr val="tx1"/>
            </a:solidFill>
            <a:miter lim="800000"/>
            <a:headEnd/>
            <a:tailEnd/>
          </a:ln>
        </p:spPr>
      </p:pic>
      <p:pic>
        <p:nvPicPr>
          <p:cNvPr id="16442" name="Picture 66"/>
          <p:cNvPicPr>
            <a:picLocks noChangeAspect="1" noChangeArrowheads="1"/>
          </p:cNvPicPr>
          <p:nvPr/>
        </p:nvPicPr>
        <p:blipFill>
          <a:blip r:embed="rId2" cstate="print"/>
          <a:srcRect/>
          <a:stretch>
            <a:fillRect/>
          </a:stretch>
        </p:blipFill>
        <p:spPr bwMode="auto">
          <a:xfrm>
            <a:off x="3195639" y="2973388"/>
            <a:ext cx="304800" cy="304800"/>
          </a:xfrm>
          <a:prstGeom prst="rect">
            <a:avLst/>
          </a:prstGeom>
          <a:noFill/>
          <a:ln w="12700">
            <a:solidFill>
              <a:schemeClr val="tx1"/>
            </a:solidFill>
            <a:miter lim="800000"/>
            <a:headEnd/>
            <a:tailEnd/>
          </a:ln>
        </p:spPr>
      </p:pic>
      <p:sp>
        <p:nvSpPr>
          <p:cNvPr id="16443" name="Line 67"/>
          <p:cNvSpPr>
            <a:spLocks noChangeShapeType="1"/>
          </p:cNvSpPr>
          <p:nvPr/>
        </p:nvSpPr>
        <p:spPr bwMode="auto">
          <a:xfrm flipV="1">
            <a:off x="3695700" y="2589253"/>
            <a:ext cx="0" cy="306387"/>
          </a:xfrm>
          <a:prstGeom prst="line">
            <a:avLst/>
          </a:prstGeom>
          <a:noFill/>
          <a:ln w="57150">
            <a:solidFill>
              <a:schemeClr val="tx1"/>
            </a:solidFill>
            <a:round/>
            <a:headEnd/>
            <a:tailEnd type="triangle" w="med" len="med"/>
          </a:ln>
        </p:spPr>
        <p:txBody>
          <a:bodyPr lIns="91047" tIns="45526" rIns="91047" bIns="45526"/>
          <a:lstStyle/>
          <a:p>
            <a:endParaRPr kumimoji="0" lang="en-US" sz="1800" b="0" dirty="0" smtClean="0">
              <a:solidFill>
                <a:srgbClr val="000000"/>
              </a:solidFill>
              <a:latin typeface="Arial" charset="0"/>
              <a:cs typeface="+mn-cs"/>
            </a:endParaRPr>
          </a:p>
        </p:txBody>
      </p:sp>
      <p:sp>
        <p:nvSpPr>
          <p:cNvPr id="16444" name="Line 68"/>
          <p:cNvSpPr>
            <a:spLocks noChangeShapeType="1"/>
          </p:cNvSpPr>
          <p:nvPr/>
        </p:nvSpPr>
        <p:spPr bwMode="auto">
          <a:xfrm>
            <a:off x="3695700" y="2973428"/>
            <a:ext cx="0" cy="306387"/>
          </a:xfrm>
          <a:prstGeom prst="line">
            <a:avLst/>
          </a:prstGeom>
          <a:noFill/>
          <a:ln w="57150">
            <a:solidFill>
              <a:schemeClr val="tx1"/>
            </a:solidFill>
            <a:round/>
            <a:headEnd/>
            <a:tailEnd type="triangle" w="med" len="med"/>
          </a:ln>
        </p:spPr>
        <p:txBody>
          <a:bodyPr lIns="91047" tIns="45526" rIns="91047" bIns="45526"/>
          <a:lstStyle/>
          <a:p>
            <a:endParaRPr kumimoji="0" lang="en-US" sz="1800" b="0" dirty="0" smtClean="0">
              <a:solidFill>
                <a:srgbClr val="000000"/>
              </a:solidFill>
              <a:latin typeface="Arial" charset="0"/>
              <a:cs typeface="+mn-cs"/>
            </a:endParaRPr>
          </a:p>
        </p:txBody>
      </p:sp>
      <p:sp>
        <p:nvSpPr>
          <p:cNvPr id="16445" name="Rectangle 69"/>
          <p:cNvSpPr>
            <a:spLocks noChangeArrowheads="1"/>
          </p:cNvSpPr>
          <p:nvPr/>
        </p:nvSpPr>
        <p:spPr bwMode="auto">
          <a:xfrm>
            <a:off x="2467015" y="3328988"/>
            <a:ext cx="538163" cy="254000"/>
          </a:xfrm>
          <a:prstGeom prst="rect">
            <a:avLst/>
          </a:prstGeom>
          <a:solidFill>
            <a:srgbClr val="EAEAEA"/>
          </a:solidFill>
          <a:ln w="12700">
            <a:solidFill>
              <a:srgbClr val="000000"/>
            </a:solidFill>
            <a:miter lim="800000"/>
            <a:headEnd/>
            <a:tailEnd/>
          </a:ln>
        </p:spPr>
        <p:txBody>
          <a:bodyPr lIns="91047" tIns="45526" rIns="91047" bIns="45526"/>
          <a:lstStyle/>
          <a:p>
            <a:endParaRPr kumimoji="0" lang="en-US" sz="1800" b="0" dirty="0" smtClean="0">
              <a:solidFill>
                <a:srgbClr val="000000"/>
              </a:solidFill>
              <a:latin typeface="Arial" charset="0"/>
              <a:cs typeface="+mn-cs"/>
            </a:endParaRPr>
          </a:p>
        </p:txBody>
      </p:sp>
      <p:sp>
        <p:nvSpPr>
          <p:cNvPr id="16446" name="Text Box 70"/>
          <p:cNvSpPr txBox="1">
            <a:spLocks noChangeArrowheads="1"/>
          </p:cNvSpPr>
          <p:nvPr/>
        </p:nvSpPr>
        <p:spPr bwMode="auto">
          <a:xfrm>
            <a:off x="2506663" y="3317875"/>
            <a:ext cx="387350" cy="274638"/>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1200" dirty="0" smtClean="0">
                <a:solidFill>
                  <a:srgbClr val="000000"/>
                </a:solidFill>
                <a:latin typeface="Arial" charset="0"/>
                <a:cs typeface="+mn-cs"/>
              </a:rPr>
              <a:t>CF</a:t>
            </a:r>
          </a:p>
        </p:txBody>
      </p:sp>
      <p:sp>
        <p:nvSpPr>
          <p:cNvPr id="16447" name="Line 71"/>
          <p:cNvSpPr>
            <a:spLocks noChangeShapeType="1"/>
          </p:cNvSpPr>
          <p:nvPr/>
        </p:nvSpPr>
        <p:spPr bwMode="auto">
          <a:xfrm>
            <a:off x="3119438" y="3317875"/>
            <a:ext cx="0" cy="306388"/>
          </a:xfrm>
          <a:prstGeom prst="line">
            <a:avLst/>
          </a:prstGeom>
          <a:noFill/>
          <a:ln w="57150">
            <a:solidFill>
              <a:schemeClr val="tx1"/>
            </a:solidFill>
            <a:round/>
            <a:headEnd/>
            <a:tailEnd type="triangle" w="med" len="med"/>
          </a:ln>
        </p:spPr>
        <p:txBody>
          <a:bodyPr lIns="91047" tIns="45526" rIns="91047" bIns="45526"/>
          <a:lstStyle/>
          <a:p>
            <a:endParaRPr kumimoji="0" lang="en-US" sz="1800" b="0" dirty="0" smtClean="0">
              <a:solidFill>
                <a:srgbClr val="000000"/>
              </a:solidFill>
              <a:latin typeface="Arial" charset="0"/>
              <a:cs typeface="+mn-cs"/>
            </a:endParaRPr>
          </a:p>
        </p:txBody>
      </p:sp>
      <p:sp>
        <p:nvSpPr>
          <p:cNvPr id="16448" name="Line 72"/>
          <p:cNvSpPr>
            <a:spLocks noChangeShapeType="1"/>
          </p:cNvSpPr>
          <p:nvPr/>
        </p:nvSpPr>
        <p:spPr bwMode="auto">
          <a:xfrm flipV="1">
            <a:off x="3081338" y="2243178"/>
            <a:ext cx="0" cy="306387"/>
          </a:xfrm>
          <a:prstGeom prst="line">
            <a:avLst/>
          </a:prstGeom>
          <a:noFill/>
          <a:ln w="57150">
            <a:solidFill>
              <a:schemeClr val="tx1"/>
            </a:solidFill>
            <a:round/>
            <a:headEnd/>
            <a:tailEnd type="triangle" w="med" len="med"/>
          </a:ln>
        </p:spPr>
        <p:txBody>
          <a:bodyPr lIns="91047" tIns="45526" rIns="91047" bIns="45526"/>
          <a:lstStyle/>
          <a:p>
            <a:endParaRPr kumimoji="0" lang="en-US" sz="1800" b="0" dirty="0" smtClean="0">
              <a:solidFill>
                <a:srgbClr val="000000"/>
              </a:solidFill>
              <a:latin typeface="Arial" charset="0"/>
              <a:cs typeface="+mn-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359" y="2336803"/>
            <a:ext cx="896489" cy="55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358" y="2933840"/>
            <a:ext cx="896489" cy="55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51749" y="2437402"/>
            <a:ext cx="511679" cy="338554"/>
          </a:xfrm>
          <a:prstGeom prst="rect">
            <a:avLst/>
          </a:prstGeom>
          <a:noFill/>
        </p:spPr>
        <p:txBody>
          <a:bodyPr wrap="none" rtlCol="0">
            <a:spAutoFit/>
          </a:bodyPr>
          <a:lstStyle/>
          <a:p>
            <a:r>
              <a:rPr lang="en-US" sz="1600" dirty="0" smtClean="0"/>
              <a:t>One</a:t>
            </a:r>
            <a:endParaRPr lang="en-US" sz="1600" dirty="0"/>
          </a:p>
        </p:txBody>
      </p:sp>
      <p:sp>
        <p:nvSpPr>
          <p:cNvPr id="6" name="TextBox 5"/>
          <p:cNvSpPr txBox="1"/>
          <p:nvPr/>
        </p:nvSpPr>
        <p:spPr>
          <a:xfrm>
            <a:off x="7671303" y="2998790"/>
            <a:ext cx="508985" cy="338554"/>
          </a:xfrm>
          <a:prstGeom prst="rect">
            <a:avLst/>
          </a:prstGeom>
          <a:noFill/>
        </p:spPr>
        <p:txBody>
          <a:bodyPr wrap="none" rtlCol="0">
            <a:spAutoFit/>
          </a:bodyPr>
          <a:lstStyle/>
          <a:p>
            <a:r>
              <a:rPr lang="en-US" sz="1600" dirty="0" smtClean="0"/>
              <a:t>Two</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5951" y="203201"/>
            <a:ext cx="8229600" cy="811213"/>
          </a:xfrm>
        </p:spPr>
        <p:txBody>
          <a:bodyPr/>
          <a:lstStyle/>
          <a:p>
            <a:pPr eaLnBrk="1" hangingPunct="1"/>
            <a:r>
              <a:rPr lang="en-US" sz="3200" dirty="0" smtClean="0"/>
              <a:t>Other Flags</a:t>
            </a:r>
          </a:p>
        </p:txBody>
      </p:sp>
      <p:grpSp>
        <p:nvGrpSpPr>
          <p:cNvPr id="2" name="Group 115"/>
          <p:cNvGrpSpPr>
            <a:grpSpLocks/>
          </p:cNvGrpSpPr>
          <p:nvPr/>
        </p:nvGrpSpPr>
        <p:grpSpPr bwMode="auto">
          <a:xfrm>
            <a:off x="968375" y="1624053"/>
            <a:ext cx="7494588" cy="2573337"/>
            <a:chOff x="610" y="2547"/>
            <a:chExt cx="4721" cy="1621"/>
          </a:xfrm>
        </p:grpSpPr>
        <p:sp>
          <p:nvSpPr>
            <p:cNvPr id="17412" name="Text Box 73"/>
            <p:cNvSpPr txBox="1">
              <a:spLocks noChangeArrowheads="1"/>
            </p:cNvSpPr>
            <p:nvPr/>
          </p:nvSpPr>
          <p:spPr bwMode="auto">
            <a:xfrm>
              <a:off x="610" y="2872"/>
              <a:ext cx="878" cy="330"/>
            </a:xfrm>
            <a:prstGeom prst="rect">
              <a:avLst/>
            </a:prstGeom>
            <a:noFill/>
            <a:ln w="9525">
              <a:noFill/>
              <a:miter lim="800000"/>
              <a:headEnd/>
              <a:tailEnd/>
            </a:ln>
          </p:spPr>
          <p:txBody>
            <a:bodyPr wrap="square">
              <a:spAutoFit/>
            </a:bodyPr>
            <a:lstStyle/>
            <a:p>
              <a:pPr algn="ctr"/>
              <a:r>
                <a:rPr kumimoji="0" lang="en-US" sz="1400" dirty="0" smtClean="0">
                  <a:solidFill>
                    <a:srgbClr val="000000"/>
                  </a:solidFill>
                  <a:latin typeface="Arial" charset="0"/>
                  <a:cs typeface="+mn-cs"/>
                </a:rPr>
                <a:t>Individual Recall</a:t>
              </a:r>
            </a:p>
          </p:txBody>
        </p:sp>
        <p:pic>
          <p:nvPicPr>
            <p:cNvPr id="17413" name="Picture 74"/>
            <p:cNvPicPr>
              <a:picLocks noChangeAspect="1" noChangeArrowheads="1"/>
            </p:cNvPicPr>
            <p:nvPr/>
          </p:nvPicPr>
          <p:blipFill>
            <a:blip r:embed="rId2" cstate="print"/>
            <a:srcRect/>
            <a:stretch>
              <a:fillRect/>
            </a:stretch>
          </p:blipFill>
          <p:spPr bwMode="auto">
            <a:xfrm>
              <a:off x="1498" y="3297"/>
              <a:ext cx="535" cy="407"/>
            </a:xfrm>
            <a:prstGeom prst="rect">
              <a:avLst/>
            </a:prstGeom>
            <a:noFill/>
            <a:ln w="9525">
              <a:noFill/>
              <a:miter lim="800000"/>
              <a:headEnd/>
              <a:tailEnd/>
            </a:ln>
          </p:spPr>
        </p:pic>
        <p:sp>
          <p:nvSpPr>
            <p:cNvPr id="17414" name="Rectangle 75"/>
            <p:cNvSpPr>
              <a:spLocks noChangeArrowheads="1"/>
            </p:cNvSpPr>
            <p:nvPr/>
          </p:nvSpPr>
          <p:spPr bwMode="auto">
            <a:xfrm>
              <a:off x="754" y="3880"/>
              <a:ext cx="582" cy="136"/>
            </a:xfrm>
            <a:prstGeom prst="rect">
              <a:avLst/>
            </a:prstGeom>
            <a:noFill/>
            <a:ln w="9525">
              <a:noFill/>
              <a:miter lim="800000"/>
              <a:headEnd/>
              <a:tailEnd/>
            </a:ln>
          </p:spPr>
          <p:txBody>
            <a:bodyPr wrap="none" lIns="0" tIns="0" rIns="0" bIns="0">
              <a:spAutoFit/>
            </a:bodyPr>
            <a:lstStyle/>
            <a:p>
              <a:pPr eaLnBrk="0" hangingPunct="0"/>
              <a:r>
                <a:rPr kumimoji="0" lang="en-US" sz="1400" dirty="0" smtClean="0">
                  <a:solidFill>
                    <a:srgbClr val="000000"/>
                  </a:solidFill>
                  <a:latin typeface="Arial" charset="0"/>
                  <a:cs typeface="+mn-cs"/>
                </a:rPr>
                <a:t>Postponed</a:t>
              </a:r>
            </a:p>
          </p:txBody>
        </p:sp>
        <p:sp>
          <p:nvSpPr>
            <p:cNvPr id="17415" name="Text Box 76"/>
            <p:cNvSpPr txBox="1">
              <a:spLocks noChangeArrowheads="1"/>
            </p:cNvSpPr>
            <p:nvPr/>
          </p:nvSpPr>
          <p:spPr bwMode="auto">
            <a:xfrm>
              <a:off x="658" y="3352"/>
              <a:ext cx="768" cy="330"/>
            </a:xfrm>
            <a:prstGeom prst="rect">
              <a:avLst/>
            </a:prstGeom>
            <a:noFill/>
            <a:ln w="9525">
              <a:noFill/>
              <a:miter lim="800000"/>
              <a:headEnd/>
              <a:tailEnd/>
            </a:ln>
          </p:spPr>
          <p:txBody>
            <a:bodyPr>
              <a:spAutoFit/>
            </a:bodyPr>
            <a:lstStyle/>
            <a:p>
              <a:pPr algn="ctr"/>
              <a:r>
                <a:rPr kumimoji="0" lang="en-US" sz="1400" dirty="0" smtClean="0">
                  <a:solidFill>
                    <a:srgbClr val="000000"/>
                  </a:solidFill>
                  <a:latin typeface="Arial" charset="0"/>
                  <a:cs typeface="+mn-cs"/>
                </a:rPr>
                <a:t>General Recall</a:t>
              </a:r>
            </a:p>
          </p:txBody>
        </p:sp>
        <p:grpSp>
          <p:nvGrpSpPr>
            <p:cNvPr id="3" name="Group 77"/>
            <p:cNvGrpSpPr>
              <a:grpSpLocks/>
            </p:cNvGrpSpPr>
            <p:nvPr/>
          </p:nvGrpSpPr>
          <p:grpSpPr bwMode="auto">
            <a:xfrm>
              <a:off x="2189" y="2824"/>
              <a:ext cx="365" cy="442"/>
              <a:chOff x="1824" y="2832"/>
              <a:chExt cx="365" cy="442"/>
            </a:xfrm>
          </p:grpSpPr>
          <p:sp>
            <p:nvSpPr>
              <p:cNvPr id="17452" name="Line 78"/>
              <p:cNvSpPr>
                <a:spLocks noChangeShapeType="1"/>
              </p:cNvSpPr>
              <p:nvPr/>
            </p:nvSpPr>
            <p:spPr bwMode="auto">
              <a:xfrm flipV="1">
                <a:off x="1824" y="2880"/>
                <a:ext cx="0" cy="240"/>
              </a:xfrm>
              <a:prstGeom prst="line">
                <a:avLst/>
              </a:prstGeom>
              <a:noFill/>
              <a:ln w="57150">
                <a:solidFill>
                  <a:schemeClr val="tx1"/>
                </a:solidFill>
                <a:round/>
                <a:headEnd/>
                <a:tailEnd type="triangle" w="med" len="med"/>
              </a:ln>
            </p:spPr>
            <p:txBody>
              <a:bodyPr/>
              <a:lstStyle/>
              <a:p>
                <a:endParaRPr kumimoji="0" lang="en-US" sz="1800" b="0" dirty="0" smtClean="0">
                  <a:solidFill>
                    <a:srgbClr val="000000"/>
                  </a:solidFill>
                  <a:latin typeface="Arial" charset="0"/>
                  <a:cs typeface="+mn-cs"/>
                </a:endParaRPr>
              </a:p>
            </p:txBody>
          </p:sp>
          <p:sp>
            <p:nvSpPr>
              <p:cNvPr id="17453" name="Text Box 79"/>
              <p:cNvSpPr txBox="1">
                <a:spLocks noChangeArrowheads="1"/>
              </p:cNvSpPr>
              <p:nvPr/>
            </p:nvSpPr>
            <p:spPr bwMode="auto">
              <a:xfrm>
                <a:off x="1872" y="2832"/>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grpSp>
          <p:nvGrpSpPr>
            <p:cNvPr id="4" name="Group 80"/>
            <p:cNvGrpSpPr>
              <a:grpSpLocks/>
            </p:cNvGrpSpPr>
            <p:nvPr/>
          </p:nvGrpSpPr>
          <p:grpSpPr bwMode="auto">
            <a:xfrm>
              <a:off x="2189" y="3726"/>
              <a:ext cx="490" cy="442"/>
              <a:chOff x="1795" y="2448"/>
              <a:chExt cx="490" cy="442"/>
            </a:xfrm>
          </p:grpSpPr>
          <p:sp>
            <p:nvSpPr>
              <p:cNvPr id="17449" name="Line 81"/>
              <p:cNvSpPr>
                <a:spLocks noChangeShapeType="1"/>
              </p:cNvSpPr>
              <p:nvPr/>
            </p:nvSpPr>
            <p:spPr bwMode="auto">
              <a:xfrm flipV="1">
                <a:off x="1795" y="2496"/>
                <a:ext cx="0" cy="240"/>
              </a:xfrm>
              <a:prstGeom prst="line">
                <a:avLst/>
              </a:prstGeom>
              <a:noFill/>
              <a:ln w="57150">
                <a:solidFill>
                  <a:schemeClr val="tx1"/>
                </a:solidFill>
                <a:round/>
                <a:headEnd/>
                <a:tailEnd type="triangle" w="med" len="med"/>
              </a:ln>
            </p:spPr>
            <p:txBody>
              <a:bodyPr/>
              <a:lstStyle/>
              <a:p>
                <a:endParaRPr kumimoji="0" lang="en-US" sz="1800" b="0" dirty="0" smtClean="0">
                  <a:solidFill>
                    <a:srgbClr val="000000"/>
                  </a:solidFill>
                  <a:latin typeface="Arial" charset="0"/>
                  <a:cs typeface="+mn-cs"/>
                </a:endParaRPr>
              </a:p>
            </p:txBody>
          </p:sp>
          <p:sp>
            <p:nvSpPr>
              <p:cNvPr id="17450" name="Text Box 82"/>
              <p:cNvSpPr txBox="1">
                <a:spLocks noChangeArrowheads="1"/>
              </p:cNvSpPr>
              <p:nvPr/>
            </p:nvSpPr>
            <p:spPr bwMode="auto">
              <a:xfrm>
                <a:off x="1843"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sp>
            <p:nvSpPr>
              <p:cNvPr id="17451" name="Text Box 83"/>
              <p:cNvSpPr txBox="1">
                <a:spLocks noChangeArrowheads="1"/>
              </p:cNvSpPr>
              <p:nvPr/>
            </p:nvSpPr>
            <p:spPr bwMode="auto">
              <a:xfrm>
                <a:off x="1968"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grpSp>
          <p:nvGrpSpPr>
            <p:cNvPr id="5" name="Group 84"/>
            <p:cNvGrpSpPr>
              <a:grpSpLocks/>
            </p:cNvGrpSpPr>
            <p:nvPr/>
          </p:nvGrpSpPr>
          <p:grpSpPr bwMode="auto">
            <a:xfrm>
              <a:off x="2189" y="3256"/>
              <a:ext cx="473" cy="442"/>
              <a:chOff x="1795" y="2448"/>
              <a:chExt cx="524" cy="442"/>
            </a:xfrm>
          </p:grpSpPr>
          <p:sp>
            <p:nvSpPr>
              <p:cNvPr id="17446" name="Line 85"/>
              <p:cNvSpPr>
                <a:spLocks noChangeShapeType="1"/>
              </p:cNvSpPr>
              <p:nvPr/>
            </p:nvSpPr>
            <p:spPr bwMode="auto">
              <a:xfrm flipV="1">
                <a:off x="1795" y="2496"/>
                <a:ext cx="0" cy="240"/>
              </a:xfrm>
              <a:prstGeom prst="line">
                <a:avLst/>
              </a:prstGeom>
              <a:noFill/>
              <a:ln w="57150">
                <a:solidFill>
                  <a:schemeClr val="tx1"/>
                </a:solidFill>
                <a:round/>
                <a:headEnd/>
                <a:tailEnd type="triangle" w="med" len="med"/>
              </a:ln>
            </p:spPr>
            <p:txBody>
              <a:bodyPr/>
              <a:lstStyle/>
              <a:p>
                <a:endParaRPr kumimoji="0" lang="en-US" sz="1800" b="0" dirty="0" smtClean="0">
                  <a:solidFill>
                    <a:srgbClr val="000000"/>
                  </a:solidFill>
                  <a:latin typeface="Arial" charset="0"/>
                  <a:cs typeface="+mn-cs"/>
                </a:endParaRPr>
              </a:p>
            </p:txBody>
          </p:sp>
          <p:sp>
            <p:nvSpPr>
              <p:cNvPr id="17447" name="Text Box 86"/>
              <p:cNvSpPr txBox="1">
                <a:spLocks noChangeArrowheads="1"/>
              </p:cNvSpPr>
              <p:nvPr/>
            </p:nvSpPr>
            <p:spPr bwMode="auto">
              <a:xfrm>
                <a:off x="1843" y="2448"/>
                <a:ext cx="351"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sp>
            <p:nvSpPr>
              <p:cNvPr id="17448" name="Text Box 87"/>
              <p:cNvSpPr txBox="1">
                <a:spLocks noChangeArrowheads="1"/>
              </p:cNvSpPr>
              <p:nvPr/>
            </p:nvSpPr>
            <p:spPr bwMode="auto">
              <a:xfrm>
                <a:off x="1968" y="2448"/>
                <a:ext cx="351"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sp>
          <p:nvSpPr>
            <p:cNvPr id="17419" name="Text Box 88"/>
            <p:cNvSpPr txBox="1">
              <a:spLocks noChangeArrowheads="1"/>
            </p:cNvSpPr>
            <p:nvPr/>
          </p:nvSpPr>
          <p:spPr bwMode="auto">
            <a:xfrm>
              <a:off x="1961" y="2547"/>
              <a:ext cx="756" cy="213"/>
            </a:xfrm>
            <a:prstGeom prst="rect">
              <a:avLst/>
            </a:prstGeom>
            <a:noFill/>
            <a:ln w="9525">
              <a:noFill/>
              <a:miter lim="800000"/>
              <a:headEnd/>
              <a:tailEnd/>
            </a:ln>
          </p:spPr>
          <p:txBody>
            <a:bodyPr wrap="none">
              <a:spAutoFit/>
            </a:bodyPr>
            <a:lstStyle/>
            <a:p>
              <a:r>
                <a:rPr kumimoji="0" lang="en-US" sz="1600" dirty="0" smtClean="0">
                  <a:solidFill>
                    <a:srgbClr val="000000"/>
                  </a:solidFill>
                  <a:latin typeface="Arial" charset="0"/>
                  <a:cs typeface="+mn-cs"/>
                </a:rPr>
                <a:t>Flag  Horn</a:t>
              </a:r>
            </a:p>
          </p:txBody>
        </p:sp>
        <p:pic>
          <p:nvPicPr>
            <p:cNvPr id="17420" name="Picture 89"/>
            <p:cNvPicPr>
              <a:picLocks noChangeAspect="1" noChangeArrowheads="1"/>
            </p:cNvPicPr>
            <p:nvPr/>
          </p:nvPicPr>
          <p:blipFill>
            <a:blip r:embed="rId3" cstate="print"/>
            <a:srcRect/>
            <a:stretch>
              <a:fillRect/>
            </a:stretch>
          </p:blipFill>
          <p:spPr bwMode="auto">
            <a:xfrm>
              <a:off x="1554" y="2884"/>
              <a:ext cx="339" cy="339"/>
            </a:xfrm>
            <a:prstGeom prst="rect">
              <a:avLst/>
            </a:prstGeom>
            <a:noFill/>
            <a:ln w="12700">
              <a:solidFill>
                <a:schemeClr val="tx1"/>
              </a:solidFill>
              <a:miter lim="800000"/>
              <a:headEnd/>
              <a:tailEnd/>
            </a:ln>
          </p:spPr>
        </p:pic>
        <p:grpSp>
          <p:nvGrpSpPr>
            <p:cNvPr id="6" name="Group 90"/>
            <p:cNvGrpSpPr>
              <a:grpSpLocks/>
            </p:cNvGrpSpPr>
            <p:nvPr/>
          </p:nvGrpSpPr>
          <p:grpSpPr bwMode="auto">
            <a:xfrm>
              <a:off x="3219" y="2884"/>
              <a:ext cx="2112" cy="1018"/>
              <a:chOff x="677" y="3607"/>
              <a:chExt cx="2112" cy="1018"/>
            </a:xfrm>
          </p:grpSpPr>
          <p:sp>
            <p:nvSpPr>
              <p:cNvPr id="17432" name="Rectangle 91"/>
              <p:cNvSpPr>
                <a:spLocks noChangeArrowheads="1"/>
              </p:cNvSpPr>
              <p:nvPr/>
            </p:nvSpPr>
            <p:spPr bwMode="auto">
              <a:xfrm>
                <a:off x="677" y="3693"/>
                <a:ext cx="720" cy="271"/>
              </a:xfrm>
              <a:prstGeom prst="rect">
                <a:avLst/>
              </a:prstGeom>
              <a:noFill/>
              <a:ln w="9525">
                <a:noFill/>
                <a:miter lim="800000"/>
                <a:headEnd/>
                <a:tailEnd/>
              </a:ln>
            </p:spPr>
            <p:txBody>
              <a:bodyPr lIns="0" tIns="0" rIns="0" bIns="0">
                <a:spAutoFit/>
              </a:bodyPr>
              <a:lstStyle/>
              <a:p>
                <a:pPr eaLnBrk="0" hangingPunct="0"/>
                <a:r>
                  <a:rPr kumimoji="0" lang="en-US" sz="1400" dirty="0" smtClean="0">
                    <a:solidFill>
                      <a:srgbClr val="000000"/>
                    </a:solidFill>
                    <a:latin typeface="Arial" charset="0"/>
                    <a:cs typeface="+mn-cs"/>
                  </a:rPr>
                  <a:t>Race is  Abandoned</a:t>
                </a:r>
              </a:p>
            </p:txBody>
          </p:sp>
          <p:sp>
            <p:nvSpPr>
              <p:cNvPr id="17433" name="Rectangle 92"/>
              <p:cNvSpPr>
                <a:spLocks noChangeArrowheads="1"/>
              </p:cNvSpPr>
              <p:nvPr/>
            </p:nvSpPr>
            <p:spPr bwMode="auto">
              <a:xfrm>
                <a:off x="725" y="4213"/>
                <a:ext cx="624" cy="407"/>
              </a:xfrm>
              <a:prstGeom prst="rect">
                <a:avLst/>
              </a:prstGeom>
              <a:noFill/>
              <a:ln w="9525">
                <a:noFill/>
                <a:miter lim="800000"/>
                <a:headEnd/>
                <a:tailEnd/>
              </a:ln>
            </p:spPr>
            <p:txBody>
              <a:bodyPr lIns="0" tIns="0" rIns="0" bIns="0">
                <a:spAutoFit/>
              </a:bodyPr>
              <a:lstStyle/>
              <a:p>
                <a:pPr eaLnBrk="0" hangingPunct="0"/>
                <a:r>
                  <a:rPr kumimoji="0" lang="en-US" sz="1400" dirty="0" smtClean="0">
                    <a:solidFill>
                      <a:srgbClr val="000000"/>
                    </a:solidFill>
                    <a:latin typeface="Arial" charset="0"/>
                    <a:cs typeface="+mn-cs"/>
                  </a:rPr>
                  <a:t>Course has been shortened</a:t>
                </a:r>
              </a:p>
            </p:txBody>
          </p:sp>
          <p:grpSp>
            <p:nvGrpSpPr>
              <p:cNvPr id="7" name="Group 93"/>
              <p:cNvGrpSpPr>
                <a:grpSpLocks/>
              </p:cNvGrpSpPr>
              <p:nvPr/>
            </p:nvGrpSpPr>
            <p:grpSpPr bwMode="auto">
              <a:xfrm>
                <a:off x="2184" y="3607"/>
                <a:ext cx="605" cy="442"/>
                <a:chOff x="1824" y="4416"/>
                <a:chExt cx="605" cy="442"/>
              </a:xfrm>
            </p:grpSpPr>
            <p:sp>
              <p:nvSpPr>
                <p:cNvPr id="17441" name="Text Box 94"/>
                <p:cNvSpPr txBox="1">
                  <a:spLocks noChangeArrowheads="1"/>
                </p:cNvSpPr>
                <p:nvPr/>
              </p:nvSpPr>
              <p:spPr bwMode="auto">
                <a:xfrm>
                  <a:off x="2112" y="4416"/>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nvGrpSpPr>
                <p:cNvPr id="8" name="Group 95"/>
                <p:cNvGrpSpPr>
                  <a:grpSpLocks/>
                </p:cNvGrpSpPr>
                <p:nvPr/>
              </p:nvGrpSpPr>
              <p:grpSpPr bwMode="auto">
                <a:xfrm>
                  <a:off x="1824" y="4416"/>
                  <a:ext cx="490" cy="442"/>
                  <a:chOff x="1795" y="2448"/>
                  <a:chExt cx="490" cy="442"/>
                </a:xfrm>
              </p:grpSpPr>
              <p:sp>
                <p:nvSpPr>
                  <p:cNvPr id="17443" name="Line 96"/>
                  <p:cNvSpPr>
                    <a:spLocks noChangeShapeType="1"/>
                  </p:cNvSpPr>
                  <p:nvPr/>
                </p:nvSpPr>
                <p:spPr bwMode="auto">
                  <a:xfrm flipV="1">
                    <a:off x="1795" y="2496"/>
                    <a:ext cx="0" cy="240"/>
                  </a:xfrm>
                  <a:prstGeom prst="line">
                    <a:avLst/>
                  </a:prstGeom>
                  <a:noFill/>
                  <a:ln w="57150">
                    <a:solidFill>
                      <a:schemeClr val="tx1"/>
                    </a:solidFill>
                    <a:round/>
                    <a:headEnd/>
                    <a:tailEnd type="triangle" w="med" len="med"/>
                  </a:ln>
                </p:spPr>
                <p:txBody>
                  <a:bodyPr/>
                  <a:lstStyle/>
                  <a:p>
                    <a:endParaRPr kumimoji="0" lang="en-US" sz="1800" b="0" dirty="0" smtClean="0">
                      <a:solidFill>
                        <a:srgbClr val="000000"/>
                      </a:solidFill>
                      <a:latin typeface="Arial" charset="0"/>
                      <a:cs typeface="+mn-cs"/>
                    </a:endParaRPr>
                  </a:p>
                </p:txBody>
              </p:sp>
              <p:sp>
                <p:nvSpPr>
                  <p:cNvPr id="17444" name="Text Box 97"/>
                  <p:cNvSpPr txBox="1">
                    <a:spLocks noChangeArrowheads="1"/>
                  </p:cNvSpPr>
                  <p:nvPr/>
                </p:nvSpPr>
                <p:spPr bwMode="auto">
                  <a:xfrm>
                    <a:off x="1843"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sp>
                <p:nvSpPr>
                  <p:cNvPr id="17445" name="Text Box 98"/>
                  <p:cNvSpPr txBox="1">
                    <a:spLocks noChangeArrowheads="1"/>
                  </p:cNvSpPr>
                  <p:nvPr/>
                </p:nvSpPr>
                <p:spPr bwMode="auto">
                  <a:xfrm>
                    <a:off x="1968"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grpSp>
          <p:grpSp>
            <p:nvGrpSpPr>
              <p:cNvPr id="9" name="Group 99"/>
              <p:cNvGrpSpPr>
                <a:grpSpLocks/>
              </p:cNvGrpSpPr>
              <p:nvPr/>
            </p:nvGrpSpPr>
            <p:grpSpPr bwMode="auto">
              <a:xfrm>
                <a:off x="2184" y="4183"/>
                <a:ext cx="490" cy="442"/>
                <a:chOff x="1795" y="2448"/>
                <a:chExt cx="490" cy="442"/>
              </a:xfrm>
            </p:grpSpPr>
            <p:sp>
              <p:nvSpPr>
                <p:cNvPr id="17438" name="Line 100"/>
                <p:cNvSpPr>
                  <a:spLocks noChangeShapeType="1"/>
                </p:cNvSpPr>
                <p:nvPr/>
              </p:nvSpPr>
              <p:spPr bwMode="auto">
                <a:xfrm flipV="1">
                  <a:off x="1795" y="2496"/>
                  <a:ext cx="0" cy="240"/>
                </a:xfrm>
                <a:prstGeom prst="line">
                  <a:avLst/>
                </a:prstGeom>
                <a:noFill/>
                <a:ln w="57150">
                  <a:solidFill>
                    <a:schemeClr val="tx1"/>
                  </a:solidFill>
                  <a:round/>
                  <a:headEnd/>
                  <a:tailEnd type="triangle" w="med" len="med"/>
                </a:ln>
              </p:spPr>
              <p:txBody>
                <a:bodyPr/>
                <a:lstStyle/>
                <a:p>
                  <a:endParaRPr kumimoji="0" lang="en-US" sz="1800" b="0" dirty="0" smtClean="0">
                    <a:solidFill>
                      <a:srgbClr val="000000"/>
                    </a:solidFill>
                    <a:latin typeface="Arial" charset="0"/>
                    <a:cs typeface="+mn-cs"/>
                  </a:endParaRPr>
                </a:p>
              </p:txBody>
            </p:sp>
            <p:sp>
              <p:nvSpPr>
                <p:cNvPr id="17439" name="Text Box 101"/>
                <p:cNvSpPr txBox="1">
                  <a:spLocks noChangeArrowheads="1"/>
                </p:cNvSpPr>
                <p:nvPr/>
              </p:nvSpPr>
              <p:spPr bwMode="auto">
                <a:xfrm>
                  <a:off x="1843"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sp>
              <p:nvSpPr>
                <p:cNvPr id="17440" name="Text Box 102"/>
                <p:cNvSpPr txBox="1">
                  <a:spLocks noChangeArrowheads="1"/>
                </p:cNvSpPr>
                <p:nvPr/>
              </p:nvSpPr>
              <p:spPr bwMode="auto">
                <a:xfrm>
                  <a:off x="1968" y="2448"/>
                  <a:ext cx="317" cy="442"/>
                </a:xfrm>
                <a:prstGeom prst="rect">
                  <a:avLst/>
                </a:prstGeom>
                <a:noFill/>
                <a:ln w="9525">
                  <a:noFill/>
                  <a:miter lim="800000"/>
                  <a:headEnd/>
                  <a:tailEnd/>
                </a:ln>
              </p:spPr>
              <p:txBody>
                <a:bodyPr wrap="none">
                  <a:spAutoFit/>
                </a:bodyPr>
                <a:lstStyle/>
                <a:p>
                  <a:pPr>
                    <a:buFontTx/>
                    <a:buChar char="•"/>
                  </a:pPr>
                  <a:r>
                    <a:rPr kumimoji="0" lang="en-US" b="0" smtClean="0">
                      <a:solidFill>
                        <a:srgbClr val="000000"/>
                      </a:solidFill>
                      <a:latin typeface="Arial" charset="0"/>
                      <a:cs typeface="+mn-cs"/>
                    </a:rPr>
                    <a:t> </a:t>
                  </a:r>
                </a:p>
              </p:txBody>
            </p:sp>
          </p:grpSp>
          <p:pic>
            <p:nvPicPr>
              <p:cNvPr id="17436" name="Picture 103"/>
              <p:cNvPicPr>
                <a:picLocks noChangeAspect="1" noChangeArrowheads="1"/>
              </p:cNvPicPr>
              <p:nvPr/>
            </p:nvPicPr>
            <p:blipFill>
              <a:blip r:embed="rId4" cstate="print"/>
              <a:srcRect/>
              <a:stretch>
                <a:fillRect/>
              </a:stretch>
            </p:blipFill>
            <p:spPr bwMode="auto">
              <a:xfrm>
                <a:off x="1490" y="3679"/>
                <a:ext cx="349" cy="349"/>
              </a:xfrm>
              <a:prstGeom prst="rect">
                <a:avLst/>
              </a:prstGeom>
              <a:noFill/>
              <a:ln w="12700">
                <a:solidFill>
                  <a:schemeClr val="tx1"/>
                </a:solidFill>
                <a:miter lim="800000"/>
                <a:headEnd/>
                <a:tailEnd/>
              </a:ln>
            </p:spPr>
          </p:pic>
          <p:pic>
            <p:nvPicPr>
              <p:cNvPr id="17437" name="Picture 104"/>
              <p:cNvPicPr>
                <a:picLocks noChangeAspect="1" noChangeArrowheads="1"/>
              </p:cNvPicPr>
              <p:nvPr/>
            </p:nvPicPr>
            <p:blipFill>
              <a:blip r:embed="rId5" cstate="print"/>
              <a:srcRect/>
              <a:stretch>
                <a:fillRect/>
              </a:stretch>
            </p:blipFill>
            <p:spPr bwMode="auto">
              <a:xfrm>
                <a:off x="1554" y="4224"/>
                <a:ext cx="371" cy="371"/>
              </a:xfrm>
              <a:prstGeom prst="rect">
                <a:avLst/>
              </a:prstGeom>
              <a:noFill/>
              <a:ln w="12700">
                <a:solidFill>
                  <a:schemeClr val="tx1"/>
                </a:solidFill>
                <a:miter lim="800000"/>
                <a:headEnd/>
                <a:tailEnd/>
              </a:ln>
            </p:spPr>
          </p:pic>
        </p:grpSp>
        <p:sp>
          <p:nvSpPr>
            <p:cNvPr id="17423" name="Text Box 114"/>
            <p:cNvSpPr txBox="1">
              <a:spLocks noChangeArrowheads="1"/>
            </p:cNvSpPr>
            <p:nvPr/>
          </p:nvSpPr>
          <p:spPr bwMode="auto">
            <a:xfrm>
              <a:off x="4477" y="2644"/>
              <a:ext cx="756" cy="213"/>
            </a:xfrm>
            <a:prstGeom prst="rect">
              <a:avLst/>
            </a:prstGeom>
            <a:noFill/>
            <a:ln w="9525">
              <a:noFill/>
              <a:miter lim="800000"/>
              <a:headEnd/>
              <a:tailEnd/>
            </a:ln>
          </p:spPr>
          <p:txBody>
            <a:bodyPr wrap="none">
              <a:spAutoFit/>
            </a:bodyPr>
            <a:lstStyle/>
            <a:p>
              <a:r>
                <a:rPr kumimoji="0" lang="en-US" sz="1600" dirty="0" smtClean="0">
                  <a:solidFill>
                    <a:srgbClr val="000000"/>
                  </a:solidFill>
                  <a:latin typeface="Arial" charset="0"/>
                  <a:cs typeface="+mn-cs"/>
                </a:rPr>
                <a:t>Flag  Horn</a:t>
              </a:r>
            </a:p>
          </p:txBody>
        </p:sp>
      </p:grpSp>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9981" y="3578265"/>
            <a:ext cx="838200" cy="48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4638"/>
            <a:ext cx="8229600" cy="773112"/>
          </a:xfrm>
        </p:spPr>
        <p:txBody>
          <a:bodyPr anchor="t"/>
          <a:lstStyle/>
          <a:p>
            <a:pPr eaLnBrk="1" hangingPunct="1"/>
            <a:r>
              <a:rPr lang="en-US" sz="3600" dirty="0" smtClean="0"/>
              <a:t>Individual Recall</a:t>
            </a:r>
          </a:p>
        </p:txBody>
      </p:sp>
      <p:sp>
        <p:nvSpPr>
          <p:cNvPr id="18435" name="Rectangle 3"/>
          <p:cNvSpPr>
            <a:spLocks noGrp="1" noChangeArrowheads="1"/>
          </p:cNvSpPr>
          <p:nvPr>
            <p:ph type="body" idx="4294967295"/>
          </p:nvPr>
        </p:nvSpPr>
        <p:spPr>
          <a:xfrm>
            <a:off x="457200" y="1277938"/>
            <a:ext cx="8229600" cy="4525962"/>
          </a:xfrm>
        </p:spPr>
        <p:txBody>
          <a:bodyPr/>
          <a:lstStyle/>
          <a:p>
            <a:pPr marL="0" indent="0" eaLnBrk="1" hangingPunct="1">
              <a:buNone/>
            </a:pPr>
            <a:r>
              <a:rPr lang="en-US" sz="2400" dirty="0" smtClean="0"/>
              <a:t>The RC will raise the X flag if a boat is over the line at the start.</a:t>
            </a:r>
          </a:p>
        </p:txBody>
      </p:sp>
      <p:sp>
        <p:nvSpPr>
          <p:cNvPr id="18436"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8437"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sp>
        <p:nvSpPr>
          <p:cNvPr id="18438" name="AutoShape 10"/>
          <p:cNvSpPr>
            <a:spLocks noChangeArrowheads="1"/>
          </p:cNvSpPr>
          <p:nvPr/>
        </p:nvSpPr>
        <p:spPr bwMode="auto">
          <a:xfrm>
            <a:off x="7848600" y="3048000"/>
            <a:ext cx="228600" cy="304800"/>
          </a:xfrm>
          <a:prstGeom prst="downArrow">
            <a:avLst>
              <a:gd name="adj1" fmla="val 50000"/>
              <a:gd name="adj2" fmla="val 33333"/>
            </a:avLst>
          </a:prstGeom>
          <a:solidFill>
            <a:schemeClr val="tx1"/>
          </a:solidFill>
          <a:ln w="25400">
            <a:solidFill>
              <a:schemeClr val="tx1"/>
            </a:solidFill>
            <a:miter lim="800000"/>
            <a:headEnd/>
            <a:tailEnd/>
          </a:ln>
        </p:spPr>
        <p:txBody>
          <a:bodyPr wrap="none" lIns="91047" tIns="45526" rIns="91047" bIns="45526" anchor="ctr"/>
          <a:lstStyle/>
          <a:p>
            <a:pPr algn="ctr" eaLnBrk="0" hangingPunct="0">
              <a:lnSpc>
                <a:spcPct val="70000"/>
              </a:lnSpc>
            </a:pPr>
            <a:endParaRPr lang="en-US" smtClean="0">
              <a:cs typeface="+mn-cs"/>
            </a:endParaRPr>
          </a:p>
        </p:txBody>
      </p:sp>
      <p:sp>
        <p:nvSpPr>
          <p:cNvPr id="18439" name="Text Box 11"/>
          <p:cNvSpPr txBox="1">
            <a:spLocks noChangeArrowheads="1"/>
          </p:cNvSpPr>
          <p:nvPr/>
        </p:nvSpPr>
        <p:spPr bwMode="auto">
          <a:xfrm>
            <a:off x="7315200" y="2514600"/>
            <a:ext cx="1219200" cy="457200"/>
          </a:xfrm>
          <a:prstGeom prst="rect">
            <a:avLst/>
          </a:prstGeom>
          <a:noFill/>
          <a:ln w="25400">
            <a:noFill/>
            <a:miter lim="800000"/>
            <a:headEnd/>
            <a:tailEnd/>
          </a:ln>
        </p:spPr>
        <p:txBody>
          <a:bodyPr lIns="91047" tIns="45526" rIns="91047" bIns="45526">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sp>
        <p:nvSpPr>
          <p:cNvPr id="18440" name="AutoShape 12"/>
          <p:cNvSpPr>
            <a:spLocks noChangeArrowheads="1"/>
          </p:cNvSpPr>
          <p:nvPr/>
        </p:nvSpPr>
        <p:spPr bwMode="auto">
          <a:xfrm>
            <a:off x="6019800" y="2859088"/>
            <a:ext cx="1143000" cy="838200"/>
          </a:xfrm>
          <a:prstGeom prst="wedgeRoundRectCallout">
            <a:avLst>
              <a:gd name="adj1" fmla="val -45000"/>
              <a:gd name="adj2" fmla="val 60986"/>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You’re over!</a:t>
            </a:r>
          </a:p>
        </p:txBody>
      </p:sp>
      <p:grpSp>
        <p:nvGrpSpPr>
          <p:cNvPr id="2" name="Group 13"/>
          <p:cNvGrpSpPr>
            <a:grpSpLocks/>
          </p:cNvGrpSpPr>
          <p:nvPr/>
        </p:nvGrpSpPr>
        <p:grpSpPr bwMode="auto">
          <a:xfrm rot="2700000" flipH="1">
            <a:off x="4038600" y="4876804"/>
            <a:ext cx="1447800" cy="457200"/>
            <a:chOff x="1968" y="2448"/>
            <a:chExt cx="912" cy="288"/>
          </a:xfrm>
        </p:grpSpPr>
        <p:sp>
          <p:nvSpPr>
            <p:cNvPr id="18453" name="AutoShape 14"/>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8454" name="Line 15"/>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6"/>
          <p:cNvGrpSpPr>
            <a:grpSpLocks/>
          </p:cNvGrpSpPr>
          <p:nvPr/>
        </p:nvGrpSpPr>
        <p:grpSpPr bwMode="auto">
          <a:xfrm rot="2700000" flipH="1">
            <a:off x="4191000" y="3810000"/>
            <a:ext cx="1447800" cy="457200"/>
            <a:chOff x="1968" y="2448"/>
            <a:chExt cx="912" cy="288"/>
          </a:xfrm>
        </p:grpSpPr>
        <p:sp>
          <p:nvSpPr>
            <p:cNvPr id="18451" name="AutoShape 17"/>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8452" name="Line 18"/>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9"/>
          <p:cNvGrpSpPr>
            <a:grpSpLocks/>
          </p:cNvGrpSpPr>
          <p:nvPr/>
        </p:nvGrpSpPr>
        <p:grpSpPr bwMode="auto">
          <a:xfrm rot="2700000" flipH="1">
            <a:off x="2362200" y="4114803"/>
            <a:ext cx="1447800" cy="457200"/>
            <a:chOff x="1968" y="2448"/>
            <a:chExt cx="912" cy="288"/>
          </a:xfrm>
        </p:grpSpPr>
        <p:sp>
          <p:nvSpPr>
            <p:cNvPr id="18449" name="AutoShape 20"/>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8450" name="Line 21"/>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pic>
        <p:nvPicPr>
          <p:cNvPr id="18444" name="Picture 22"/>
          <p:cNvPicPr>
            <a:picLocks noChangeAspect="1" noChangeArrowheads="1"/>
          </p:cNvPicPr>
          <p:nvPr/>
        </p:nvPicPr>
        <p:blipFill>
          <a:blip r:embed="rId3" cstate="print"/>
          <a:srcRect/>
          <a:stretch>
            <a:fillRect/>
          </a:stretch>
        </p:blipFill>
        <p:spPr bwMode="auto">
          <a:xfrm>
            <a:off x="6400800" y="4114800"/>
            <a:ext cx="2011363" cy="1365250"/>
          </a:xfrm>
          <a:prstGeom prst="rect">
            <a:avLst/>
          </a:prstGeom>
          <a:noFill/>
          <a:ln w="12700">
            <a:noFill/>
            <a:miter lim="800000"/>
            <a:headEnd type="none" w="sm" len="sm"/>
            <a:tailEnd type="none" w="sm" len="sm"/>
          </a:ln>
        </p:spPr>
      </p:pic>
      <p:grpSp>
        <p:nvGrpSpPr>
          <p:cNvPr id="5" name="Group 23"/>
          <p:cNvGrpSpPr>
            <a:grpSpLocks/>
          </p:cNvGrpSpPr>
          <p:nvPr/>
        </p:nvGrpSpPr>
        <p:grpSpPr bwMode="auto">
          <a:xfrm>
            <a:off x="1116013" y="2660650"/>
            <a:ext cx="652462" cy="1036638"/>
            <a:chOff x="1816" y="1265"/>
            <a:chExt cx="411" cy="653"/>
          </a:xfrm>
        </p:grpSpPr>
        <p:sp>
          <p:nvSpPr>
            <p:cNvPr id="18446" name="Line 24"/>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8447" name="Oval 25"/>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8448" name="AutoShape 26"/>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sp>
        <p:nvSpPr>
          <p:cNvPr id="23" name="AutoShape 9"/>
          <p:cNvSpPr>
            <a:spLocks noChangeArrowheads="1"/>
          </p:cNvSpPr>
          <p:nvPr/>
        </p:nvSpPr>
        <p:spPr bwMode="auto">
          <a:xfrm>
            <a:off x="6029325" y="2232025"/>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p:txBody>
      </p:sp>
      <p:sp>
        <p:nvSpPr>
          <p:cNvPr id="24" name="Oval 23"/>
          <p:cNvSpPr/>
          <p:nvPr/>
        </p:nvSpPr>
        <p:spPr>
          <a:xfrm>
            <a:off x="5017299" y="5213961"/>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348648" y="4425950"/>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218642" y="4173304"/>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t"/>
          <a:lstStyle/>
          <a:p>
            <a:pPr eaLnBrk="1" hangingPunct="1"/>
            <a:r>
              <a:rPr lang="en-US" sz="3600" dirty="0" smtClean="0"/>
              <a:t>General Recall</a:t>
            </a:r>
          </a:p>
        </p:txBody>
      </p:sp>
      <p:sp>
        <p:nvSpPr>
          <p:cNvPr id="19459" name="Rectangle 3"/>
          <p:cNvSpPr>
            <a:spLocks noGrp="1" noChangeArrowheads="1"/>
          </p:cNvSpPr>
          <p:nvPr>
            <p:ph type="body" idx="4294967295"/>
          </p:nvPr>
        </p:nvSpPr>
        <p:spPr>
          <a:xfrm>
            <a:off x="457200" y="1277942"/>
            <a:ext cx="8229600" cy="4848225"/>
          </a:xfrm>
        </p:spPr>
        <p:txBody>
          <a:bodyPr/>
          <a:lstStyle/>
          <a:p>
            <a:pPr marL="0" indent="0" eaLnBrk="1" hangingPunct="1">
              <a:buNone/>
            </a:pPr>
            <a:r>
              <a:rPr lang="en-US" sz="2400" dirty="0" smtClean="0"/>
              <a:t>The RC may signal a general recall if many boats are over the line at the start.</a:t>
            </a:r>
          </a:p>
        </p:txBody>
      </p:sp>
      <p:sp>
        <p:nvSpPr>
          <p:cNvPr id="19460"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9461"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sp>
        <p:nvSpPr>
          <p:cNvPr id="19462" name="AutoShape 10"/>
          <p:cNvSpPr>
            <a:spLocks noChangeArrowheads="1"/>
          </p:cNvSpPr>
          <p:nvPr/>
        </p:nvSpPr>
        <p:spPr bwMode="auto">
          <a:xfrm>
            <a:off x="7848600" y="3048000"/>
            <a:ext cx="228600" cy="304800"/>
          </a:xfrm>
          <a:prstGeom prst="downArrow">
            <a:avLst>
              <a:gd name="adj1" fmla="val 50000"/>
              <a:gd name="adj2" fmla="val 33333"/>
            </a:avLst>
          </a:prstGeom>
          <a:solidFill>
            <a:schemeClr val="tx1"/>
          </a:solidFill>
          <a:ln w="25400">
            <a:solidFill>
              <a:schemeClr val="tx1"/>
            </a:solidFill>
            <a:miter lim="800000"/>
            <a:headEnd/>
            <a:tailEnd/>
          </a:ln>
        </p:spPr>
        <p:txBody>
          <a:bodyPr wrap="none" lIns="91047" tIns="45526" rIns="91047" bIns="45526" anchor="ctr"/>
          <a:lstStyle/>
          <a:p>
            <a:pPr algn="ctr" eaLnBrk="0" hangingPunct="0">
              <a:lnSpc>
                <a:spcPct val="70000"/>
              </a:lnSpc>
            </a:pPr>
            <a:endParaRPr lang="en-US" smtClean="0">
              <a:cs typeface="+mn-cs"/>
            </a:endParaRPr>
          </a:p>
        </p:txBody>
      </p:sp>
      <p:sp>
        <p:nvSpPr>
          <p:cNvPr id="19463" name="Text Box 11"/>
          <p:cNvSpPr txBox="1">
            <a:spLocks noChangeArrowheads="1"/>
          </p:cNvSpPr>
          <p:nvPr/>
        </p:nvSpPr>
        <p:spPr bwMode="auto">
          <a:xfrm>
            <a:off x="7315200" y="2514600"/>
            <a:ext cx="1219200" cy="457200"/>
          </a:xfrm>
          <a:prstGeom prst="rect">
            <a:avLst/>
          </a:prstGeom>
          <a:noFill/>
          <a:ln w="25400">
            <a:noFill/>
            <a:miter lim="800000"/>
            <a:headEnd/>
            <a:tailEnd/>
          </a:ln>
        </p:spPr>
        <p:txBody>
          <a:bodyPr lIns="91047" tIns="45526" rIns="91047" bIns="45526">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sp>
        <p:nvSpPr>
          <p:cNvPr id="19464" name="AutoShape 12"/>
          <p:cNvSpPr>
            <a:spLocks noChangeArrowheads="1"/>
          </p:cNvSpPr>
          <p:nvPr/>
        </p:nvSpPr>
        <p:spPr bwMode="auto">
          <a:xfrm>
            <a:off x="6019800" y="2667000"/>
            <a:ext cx="1143000" cy="914400"/>
          </a:xfrm>
          <a:prstGeom prst="wedgeRoundRectCallout">
            <a:avLst>
              <a:gd name="adj1" fmla="val -50417"/>
              <a:gd name="adj2" fmla="val 67537"/>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a:p>
            <a:pPr algn="ctr" eaLnBrk="0" hangingPunct="0"/>
            <a:r>
              <a:rPr kumimoji="0" lang="en-US" sz="2400" b="0" dirty="0" smtClean="0">
                <a:solidFill>
                  <a:srgbClr val="000000"/>
                </a:solidFill>
                <a:latin typeface="Times New Roman" pitchFamily="18" charset="0"/>
                <a:cs typeface="+mn-cs"/>
              </a:rPr>
              <a:t>Horn!</a:t>
            </a:r>
          </a:p>
        </p:txBody>
      </p:sp>
      <p:grpSp>
        <p:nvGrpSpPr>
          <p:cNvPr id="2" name="Group 13"/>
          <p:cNvGrpSpPr>
            <a:grpSpLocks/>
          </p:cNvGrpSpPr>
          <p:nvPr/>
        </p:nvGrpSpPr>
        <p:grpSpPr bwMode="auto">
          <a:xfrm rot="2700000" flipH="1">
            <a:off x="3886204" y="4343402"/>
            <a:ext cx="1447800" cy="457200"/>
            <a:chOff x="1968" y="2448"/>
            <a:chExt cx="912" cy="288"/>
          </a:xfrm>
        </p:grpSpPr>
        <p:sp>
          <p:nvSpPr>
            <p:cNvPr id="19477" name="AutoShape 14"/>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9478" name="Line 15"/>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6"/>
          <p:cNvGrpSpPr>
            <a:grpSpLocks/>
          </p:cNvGrpSpPr>
          <p:nvPr/>
        </p:nvGrpSpPr>
        <p:grpSpPr bwMode="auto">
          <a:xfrm rot="2700000" flipH="1">
            <a:off x="4191000" y="3810000"/>
            <a:ext cx="1447800" cy="457200"/>
            <a:chOff x="1968" y="2448"/>
            <a:chExt cx="912" cy="288"/>
          </a:xfrm>
        </p:grpSpPr>
        <p:sp>
          <p:nvSpPr>
            <p:cNvPr id="19475" name="AutoShape 17"/>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9476" name="Line 18"/>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9"/>
          <p:cNvGrpSpPr>
            <a:grpSpLocks/>
          </p:cNvGrpSpPr>
          <p:nvPr/>
        </p:nvGrpSpPr>
        <p:grpSpPr bwMode="auto">
          <a:xfrm rot="2700000" flipH="1">
            <a:off x="2209800" y="3581401"/>
            <a:ext cx="1447800" cy="457200"/>
            <a:chOff x="1968" y="2448"/>
            <a:chExt cx="912" cy="288"/>
          </a:xfrm>
        </p:grpSpPr>
        <p:sp>
          <p:nvSpPr>
            <p:cNvPr id="19473" name="AutoShape 20"/>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9474" name="Line 21"/>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pic>
        <p:nvPicPr>
          <p:cNvPr id="19468" name="Picture 22" descr="D:\peter\images\FS.jpg"/>
          <p:cNvPicPr>
            <a:picLocks noChangeAspect="1" noChangeArrowheads="1"/>
          </p:cNvPicPr>
          <p:nvPr/>
        </p:nvPicPr>
        <p:blipFill>
          <a:blip r:embed="rId3" cstate="print"/>
          <a:srcRect/>
          <a:stretch>
            <a:fillRect/>
          </a:stretch>
        </p:blipFill>
        <p:spPr bwMode="auto">
          <a:xfrm>
            <a:off x="6397665" y="4143375"/>
            <a:ext cx="2092325" cy="1876425"/>
          </a:xfrm>
          <a:prstGeom prst="rect">
            <a:avLst/>
          </a:prstGeom>
          <a:noFill/>
          <a:ln w="9525">
            <a:noFill/>
            <a:miter lim="800000"/>
            <a:headEnd/>
            <a:tailEnd/>
          </a:ln>
        </p:spPr>
      </p:pic>
      <p:grpSp>
        <p:nvGrpSpPr>
          <p:cNvPr id="5" name="Group 23"/>
          <p:cNvGrpSpPr>
            <a:grpSpLocks/>
          </p:cNvGrpSpPr>
          <p:nvPr/>
        </p:nvGrpSpPr>
        <p:grpSpPr bwMode="auto">
          <a:xfrm>
            <a:off x="1116013" y="2660650"/>
            <a:ext cx="652462" cy="1036638"/>
            <a:chOff x="1816" y="1265"/>
            <a:chExt cx="411" cy="653"/>
          </a:xfrm>
        </p:grpSpPr>
        <p:sp>
          <p:nvSpPr>
            <p:cNvPr id="19470" name="Line 24"/>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9471" name="Oval 25"/>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9472" name="AutoShape 26"/>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sp>
        <p:nvSpPr>
          <p:cNvPr id="23" name="Oval 22"/>
          <p:cNvSpPr/>
          <p:nvPr/>
        </p:nvSpPr>
        <p:spPr>
          <a:xfrm>
            <a:off x="4910222" y="4708572"/>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229742" y="4189481"/>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3235103" y="3959574"/>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229600" cy="773112"/>
          </a:xfrm>
        </p:spPr>
        <p:txBody>
          <a:bodyPr anchor="t"/>
          <a:lstStyle/>
          <a:p>
            <a:pPr eaLnBrk="1" hangingPunct="1"/>
            <a:r>
              <a:rPr lang="en-US" sz="3600" dirty="0" smtClean="0"/>
              <a:t>Postpone</a:t>
            </a:r>
          </a:p>
        </p:txBody>
      </p:sp>
      <p:sp>
        <p:nvSpPr>
          <p:cNvPr id="20483" name="Rectangle 3"/>
          <p:cNvSpPr>
            <a:spLocks noGrp="1" noChangeArrowheads="1"/>
          </p:cNvSpPr>
          <p:nvPr>
            <p:ph type="body" idx="4294967295"/>
          </p:nvPr>
        </p:nvSpPr>
        <p:spPr>
          <a:xfrm>
            <a:off x="457200" y="1277938"/>
            <a:ext cx="8229600" cy="4525962"/>
          </a:xfrm>
        </p:spPr>
        <p:txBody>
          <a:bodyPr/>
          <a:lstStyle/>
          <a:p>
            <a:pPr marL="0" indent="0" eaLnBrk="1" hangingPunct="1">
              <a:buNone/>
            </a:pPr>
            <a:r>
              <a:rPr lang="en-US" sz="2400" dirty="0" smtClean="0"/>
              <a:t>The RC may postpone the race for lack of wind, changing wind direction, etc.</a:t>
            </a:r>
          </a:p>
        </p:txBody>
      </p:sp>
      <p:sp>
        <p:nvSpPr>
          <p:cNvPr id="20484"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20485"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grpSp>
        <p:nvGrpSpPr>
          <p:cNvPr id="2" name="Group 9"/>
          <p:cNvGrpSpPr>
            <a:grpSpLocks/>
          </p:cNvGrpSpPr>
          <p:nvPr/>
        </p:nvGrpSpPr>
        <p:grpSpPr bwMode="auto">
          <a:xfrm rot="2700000" flipV="1">
            <a:off x="3124205" y="3886205"/>
            <a:ext cx="1447800" cy="457200"/>
            <a:chOff x="1968" y="2448"/>
            <a:chExt cx="912" cy="288"/>
          </a:xfrm>
        </p:grpSpPr>
        <p:sp>
          <p:nvSpPr>
            <p:cNvPr id="20500" name="AutoShape 10"/>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20501" name="Line 11"/>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2"/>
          <p:cNvGrpSpPr>
            <a:grpSpLocks/>
          </p:cNvGrpSpPr>
          <p:nvPr/>
        </p:nvGrpSpPr>
        <p:grpSpPr bwMode="auto">
          <a:xfrm rot="5400000">
            <a:off x="1485904" y="4610100"/>
            <a:ext cx="1447800" cy="914400"/>
            <a:chOff x="576" y="2448"/>
            <a:chExt cx="912" cy="576"/>
          </a:xfrm>
        </p:grpSpPr>
        <p:sp>
          <p:nvSpPr>
            <p:cNvPr id="20498" name="AutoShape 13"/>
            <p:cNvSpPr>
              <a:spLocks noChangeArrowheads="1"/>
            </p:cNvSpPr>
            <p:nvPr/>
          </p:nvSpPr>
          <p:spPr bwMode="auto">
            <a:xfrm>
              <a:off x="576"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20499" name="Line 14"/>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5"/>
          <p:cNvGrpSpPr>
            <a:grpSpLocks/>
          </p:cNvGrpSpPr>
          <p:nvPr/>
        </p:nvGrpSpPr>
        <p:grpSpPr bwMode="auto">
          <a:xfrm rot="18900000" flipH="1">
            <a:off x="3162300" y="5448300"/>
            <a:ext cx="1447800" cy="762000"/>
            <a:chOff x="3360" y="2544"/>
            <a:chExt cx="912" cy="480"/>
          </a:xfrm>
        </p:grpSpPr>
        <p:sp>
          <p:nvSpPr>
            <p:cNvPr id="20496" name="AutoShape 16"/>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20497" name="Line 17"/>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sp>
        <p:nvSpPr>
          <p:cNvPr id="20489" name="Text Box 18"/>
          <p:cNvSpPr txBox="1">
            <a:spLocks noChangeArrowheads="1"/>
          </p:cNvSpPr>
          <p:nvPr/>
        </p:nvSpPr>
        <p:spPr bwMode="auto">
          <a:xfrm>
            <a:off x="7375525" y="2584490"/>
            <a:ext cx="1219200" cy="830987"/>
          </a:xfrm>
          <a:prstGeom prst="rect">
            <a:avLst/>
          </a:prstGeom>
          <a:noFill/>
          <a:ln w="25400">
            <a:noFill/>
            <a:miter lim="800000"/>
            <a:headEnd/>
            <a:tailEnd/>
          </a:ln>
        </p:spPr>
        <p:txBody>
          <a:bodyPr lIns="91047" tIns="45526" rIns="91047" bIns="45526">
            <a:spAutoFit/>
          </a:bodyPr>
          <a:lstStyle/>
          <a:p>
            <a:pPr algn="ctr">
              <a:spcBef>
                <a:spcPct val="50000"/>
              </a:spcBef>
            </a:pPr>
            <a:r>
              <a:rPr kumimoji="0" lang="en-US" sz="2400" dirty="0" smtClean="0">
                <a:solidFill>
                  <a:srgbClr val="0000CC"/>
                </a:solidFill>
                <a:latin typeface="Times New Roman" pitchFamily="18" charset="0"/>
                <a:cs typeface="+mn-cs"/>
              </a:rPr>
              <a:t>No wind!</a:t>
            </a:r>
          </a:p>
        </p:txBody>
      </p:sp>
      <p:pic>
        <p:nvPicPr>
          <p:cNvPr id="20490" name="Picture 19" descr="D:\peter\images\AP.jpg"/>
          <p:cNvPicPr>
            <a:picLocks noChangeAspect="1" noChangeArrowheads="1"/>
          </p:cNvPicPr>
          <p:nvPr/>
        </p:nvPicPr>
        <p:blipFill>
          <a:blip r:embed="rId3" cstate="print"/>
          <a:srcRect/>
          <a:stretch>
            <a:fillRect/>
          </a:stretch>
        </p:blipFill>
        <p:spPr bwMode="auto">
          <a:xfrm>
            <a:off x="6184940" y="4113213"/>
            <a:ext cx="2265363" cy="1979612"/>
          </a:xfrm>
          <a:prstGeom prst="rect">
            <a:avLst/>
          </a:prstGeom>
          <a:noFill/>
          <a:ln w="9525">
            <a:noFill/>
            <a:miter lim="800000"/>
            <a:headEnd/>
            <a:tailEnd/>
          </a:ln>
        </p:spPr>
      </p:pic>
      <p:sp>
        <p:nvSpPr>
          <p:cNvPr id="20491" name="AutoShape 20"/>
          <p:cNvSpPr>
            <a:spLocks noChangeArrowheads="1"/>
          </p:cNvSpPr>
          <p:nvPr/>
        </p:nvSpPr>
        <p:spPr bwMode="auto">
          <a:xfrm>
            <a:off x="6019800" y="2667000"/>
            <a:ext cx="1143000" cy="914400"/>
          </a:xfrm>
          <a:prstGeom prst="wedgeRoundRectCallout">
            <a:avLst>
              <a:gd name="adj1" fmla="val -50417"/>
              <a:gd name="adj2" fmla="val 67537"/>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a:p>
            <a:pPr algn="ctr" eaLnBrk="0" hangingPunct="0"/>
            <a:r>
              <a:rPr kumimoji="0" lang="en-US" sz="2400" b="0" dirty="0" smtClean="0">
                <a:solidFill>
                  <a:srgbClr val="000000"/>
                </a:solidFill>
                <a:latin typeface="Times New Roman" pitchFamily="18" charset="0"/>
                <a:cs typeface="+mn-cs"/>
              </a:rPr>
              <a:t>Horn!</a:t>
            </a:r>
          </a:p>
        </p:txBody>
      </p:sp>
      <p:grpSp>
        <p:nvGrpSpPr>
          <p:cNvPr id="5" name="Group 21"/>
          <p:cNvGrpSpPr>
            <a:grpSpLocks/>
          </p:cNvGrpSpPr>
          <p:nvPr/>
        </p:nvGrpSpPr>
        <p:grpSpPr bwMode="auto">
          <a:xfrm>
            <a:off x="1116013" y="2660650"/>
            <a:ext cx="652462" cy="1036638"/>
            <a:chOff x="1816" y="1265"/>
            <a:chExt cx="411" cy="653"/>
          </a:xfrm>
        </p:grpSpPr>
        <p:sp>
          <p:nvSpPr>
            <p:cNvPr id="20493" name="Line 22"/>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20494" name="Oval 23"/>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20495" name="AutoShape 24"/>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sp>
        <p:nvSpPr>
          <p:cNvPr id="22" name="Oval 21"/>
          <p:cNvSpPr/>
          <p:nvPr/>
        </p:nvSpPr>
        <p:spPr>
          <a:xfrm>
            <a:off x="3945769" y="5178733"/>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401099" y="4483525"/>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368583" y="3685442"/>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nchor="t"/>
          <a:lstStyle/>
          <a:p>
            <a:pPr eaLnBrk="1" hangingPunct="1"/>
            <a:r>
              <a:rPr lang="en-US" sz="3600" dirty="0" smtClean="0"/>
              <a:t>Abandon the Race</a:t>
            </a:r>
          </a:p>
        </p:txBody>
      </p:sp>
      <p:sp>
        <p:nvSpPr>
          <p:cNvPr id="21507" name="Rectangle 3"/>
          <p:cNvSpPr>
            <a:spLocks noGrp="1" noChangeArrowheads="1"/>
          </p:cNvSpPr>
          <p:nvPr>
            <p:ph type="body" idx="4294967295"/>
          </p:nvPr>
        </p:nvSpPr>
        <p:spPr>
          <a:xfrm>
            <a:off x="457200" y="1277938"/>
            <a:ext cx="8229600" cy="4525962"/>
          </a:xfrm>
        </p:spPr>
        <p:txBody>
          <a:bodyPr/>
          <a:lstStyle/>
          <a:p>
            <a:pPr marL="0" indent="0" eaLnBrk="1" hangingPunct="1">
              <a:buNone/>
            </a:pPr>
            <a:r>
              <a:rPr lang="en-US" sz="2800" dirty="0" smtClean="0"/>
              <a:t>The RC may abandon the race for lack of wind, storms, etc.</a:t>
            </a:r>
          </a:p>
        </p:txBody>
      </p:sp>
      <p:sp>
        <p:nvSpPr>
          <p:cNvPr id="21508"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21509"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grpSp>
        <p:nvGrpSpPr>
          <p:cNvPr id="2" name="Group 9"/>
          <p:cNvGrpSpPr>
            <a:grpSpLocks/>
          </p:cNvGrpSpPr>
          <p:nvPr/>
        </p:nvGrpSpPr>
        <p:grpSpPr bwMode="auto">
          <a:xfrm rot="2700000" flipV="1">
            <a:off x="3124205" y="3886205"/>
            <a:ext cx="1447800" cy="457200"/>
            <a:chOff x="1968" y="2448"/>
            <a:chExt cx="912" cy="288"/>
          </a:xfrm>
        </p:grpSpPr>
        <p:sp>
          <p:nvSpPr>
            <p:cNvPr id="21521" name="AutoShape 10"/>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21522" name="Line 11"/>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2"/>
          <p:cNvGrpSpPr>
            <a:grpSpLocks/>
          </p:cNvGrpSpPr>
          <p:nvPr/>
        </p:nvGrpSpPr>
        <p:grpSpPr bwMode="auto">
          <a:xfrm rot="18900000" flipH="1">
            <a:off x="3162300" y="5448300"/>
            <a:ext cx="1447800" cy="762000"/>
            <a:chOff x="3360" y="2544"/>
            <a:chExt cx="912" cy="480"/>
          </a:xfrm>
        </p:grpSpPr>
        <p:sp>
          <p:nvSpPr>
            <p:cNvPr id="21519" name="AutoShape 13"/>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21520" name="Line 14"/>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sp>
        <p:nvSpPr>
          <p:cNvPr id="21512" name="Text Box 15"/>
          <p:cNvSpPr txBox="1">
            <a:spLocks noChangeArrowheads="1"/>
          </p:cNvSpPr>
          <p:nvPr/>
        </p:nvSpPr>
        <p:spPr bwMode="auto">
          <a:xfrm>
            <a:off x="7315200" y="2514640"/>
            <a:ext cx="1219200" cy="830987"/>
          </a:xfrm>
          <a:prstGeom prst="rect">
            <a:avLst/>
          </a:prstGeom>
          <a:noFill/>
          <a:ln w="25400">
            <a:noFill/>
            <a:miter lim="800000"/>
            <a:headEnd/>
            <a:tailEnd/>
          </a:ln>
        </p:spPr>
        <p:txBody>
          <a:bodyPr lIns="91047" tIns="45526" rIns="91047" bIns="45526">
            <a:spAutoFit/>
          </a:bodyPr>
          <a:lstStyle/>
          <a:p>
            <a:pPr algn="ctr">
              <a:spcBef>
                <a:spcPct val="50000"/>
              </a:spcBef>
            </a:pPr>
            <a:r>
              <a:rPr kumimoji="0" lang="en-US" sz="2400" b="0" dirty="0" smtClean="0">
                <a:solidFill>
                  <a:srgbClr val="000000"/>
                </a:solidFill>
                <a:latin typeface="Times New Roman" pitchFamily="18" charset="0"/>
                <a:cs typeface="+mn-cs"/>
              </a:rPr>
              <a:t>No wind!</a:t>
            </a:r>
          </a:p>
        </p:txBody>
      </p:sp>
      <p:pic>
        <p:nvPicPr>
          <p:cNvPr id="21513" name="Picture 16" descr="D:\peter\images\N.jpg"/>
          <p:cNvPicPr>
            <a:picLocks noChangeAspect="1" noChangeArrowheads="1"/>
          </p:cNvPicPr>
          <p:nvPr/>
        </p:nvPicPr>
        <p:blipFill>
          <a:blip r:embed="rId3" cstate="print"/>
          <a:srcRect/>
          <a:stretch>
            <a:fillRect/>
          </a:stretch>
        </p:blipFill>
        <p:spPr bwMode="auto">
          <a:xfrm>
            <a:off x="6397665" y="4113213"/>
            <a:ext cx="2322513" cy="1812925"/>
          </a:xfrm>
          <a:prstGeom prst="rect">
            <a:avLst/>
          </a:prstGeom>
          <a:noFill/>
          <a:ln w="9525">
            <a:noFill/>
            <a:miter lim="800000"/>
            <a:headEnd/>
            <a:tailEnd/>
          </a:ln>
        </p:spPr>
      </p:pic>
      <p:sp>
        <p:nvSpPr>
          <p:cNvPr id="21514" name="AutoShape 17"/>
          <p:cNvSpPr>
            <a:spLocks noChangeArrowheads="1"/>
          </p:cNvSpPr>
          <p:nvPr/>
        </p:nvSpPr>
        <p:spPr bwMode="auto">
          <a:xfrm>
            <a:off x="6019800" y="2286000"/>
            <a:ext cx="1143000" cy="1295400"/>
          </a:xfrm>
          <a:prstGeom prst="wedgeRoundRectCallout">
            <a:avLst>
              <a:gd name="adj1" fmla="val -50417"/>
              <a:gd name="adj2" fmla="val 62380"/>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a:p>
            <a:pPr algn="ctr" eaLnBrk="0" hangingPunct="0"/>
            <a:r>
              <a:rPr kumimoji="0" lang="en-US" sz="2400" b="0" dirty="0" smtClean="0">
                <a:solidFill>
                  <a:srgbClr val="000000"/>
                </a:solidFill>
                <a:latin typeface="Times New Roman" pitchFamily="18" charset="0"/>
                <a:cs typeface="+mn-cs"/>
              </a:rPr>
              <a:t>Horn!</a:t>
            </a:r>
          </a:p>
          <a:p>
            <a:pPr algn="ctr" eaLnBrk="0" hangingPunct="0"/>
            <a:r>
              <a:rPr kumimoji="0" lang="en-US" sz="2400" b="0" dirty="0" smtClean="0">
                <a:solidFill>
                  <a:srgbClr val="000000"/>
                </a:solidFill>
                <a:latin typeface="Times New Roman" pitchFamily="18" charset="0"/>
                <a:cs typeface="+mn-cs"/>
              </a:rPr>
              <a:t>Horn!</a:t>
            </a:r>
          </a:p>
        </p:txBody>
      </p:sp>
      <p:grpSp>
        <p:nvGrpSpPr>
          <p:cNvPr id="4" name="Group 18"/>
          <p:cNvGrpSpPr>
            <a:grpSpLocks/>
          </p:cNvGrpSpPr>
          <p:nvPr/>
        </p:nvGrpSpPr>
        <p:grpSpPr bwMode="auto">
          <a:xfrm>
            <a:off x="1116013" y="2660650"/>
            <a:ext cx="652462" cy="1036638"/>
            <a:chOff x="1816" y="1265"/>
            <a:chExt cx="411" cy="653"/>
          </a:xfrm>
        </p:grpSpPr>
        <p:sp>
          <p:nvSpPr>
            <p:cNvPr id="21516" name="Line 19"/>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21517" name="Oval 20"/>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21518" name="AutoShape 21"/>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2" cstate="print"/>
          <a:srcRect/>
          <a:stretch>
            <a:fillRect/>
          </a:stretch>
        </p:blipFill>
        <p:spPr bwMode="auto">
          <a:xfrm>
            <a:off x="1922405" y="1624495"/>
            <a:ext cx="5146560" cy="3770316"/>
          </a:xfrm>
          <a:prstGeom prst="rect">
            <a:avLst/>
          </a:prstGeom>
          <a:noFill/>
          <a:ln w="9525">
            <a:noFill/>
            <a:miter lim="800000"/>
            <a:headEnd/>
            <a:tailEnd/>
          </a:ln>
        </p:spPr>
      </p:pic>
      <p:sp>
        <p:nvSpPr>
          <p:cNvPr id="54275" name="Rectangle 6"/>
          <p:cNvSpPr>
            <a:spLocks noChangeArrowheads="1"/>
          </p:cNvSpPr>
          <p:nvPr/>
        </p:nvSpPr>
        <p:spPr bwMode="auto">
          <a:xfrm>
            <a:off x="423362" y="165659"/>
            <a:ext cx="8229600" cy="734477"/>
          </a:xfrm>
          <a:prstGeom prst="rect">
            <a:avLst/>
          </a:prstGeom>
          <a:noFill/>
          <a:ln w="9525">
            <a:noFill/>
            <a:miter lim="800000"/>
            <a:headEnd/>
            <a:tailEnd/>
          </a:ln>
        </p:spPr>
        <p:txBody>
          <a:bodyPr lIns="90969" tIns="45487" rIns="90969" bIns="45487" anchor="ctr"/>
          <a:lstStyle/>
          <a:p>
            <a:pPr algn="ctr" defTabSz="411531" eaLnBrk="0" hangingPunct="0"/>
            <a:r>
              <a:rPr kumimoji="0" lang="en-US" sz="2800" dirty="0" smtClean="0">
                <a:solidFill>
                  <a:srgbClr val="000000"/>
                </a:solidFill>
                <a:latin typeface="Arial" charset="0"/>
                <a:cs typeface="+mn-cs"/>
              </a:rPr>
              <a:t>Review: Windward - </a:t>
            </a:r>
            <a:r>
              <a:rPr kumimoji="0" lang="en-US" sz="3200" dirty="0" smtClean="0">
                <a:solidFill>
                  <a:srgbClr val="000000"/>
                </a:solidFill>
                <a:latin typeface="Arial" charset="0"/>
                <a:cs typeface="+mn-cs"/>
              </a:rPr>
              <a:t>Leeward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2" cstate="print"/>
          <a:srcRect/>
          <a:stretch>
            <a:fillRect/>
          </a:stretch>
        </p:blipFill>
        <p:spPr bwMode="auto">
          <a:xfrm>
            <a:off x="2344320" y="2065218"/>
            <a:ext cx="1321920" cy="1477595"/>
          </a:xfrm>
          <a:prstGeom prst="rect">
            <a:avLst/>
          </a:prstGeom>
          <a:noFill/>
          <a:ln w="9525">
            <a:noFill/>
            <a:miter lim="800000"/>
            <a:headEnd/>
            <a:tailEnd/>
          </a:ln>
        </p:spPr>
      </p:pic>
      <p:pic>
        <p:nvPicPr>
          <p:cNvPr id="55299" name="Picture 5"/>
          <p:cNvPicPr>
            <a:picLocks noChangeAspect="1" noChangeArrowheads="1"/>
          </p:cNvPicPr>
          <p:nvPr/>
        </p:nvPicPr>
        <p:blipFill>
          <a:blip r:embed="rId3" cstate="print"/>
          <a:srcRect/>
          <a:stretch>
            <a:fillRect/>
          </a:stretch>
        </p:blipFill>
        <p:spPr bwMode="auto">
          <a:xfrm>
            <a:off x="4956480" y="2199117"/>
            <a:ext cx="1447200" cy="1356622"/>
          </a:xfrm>
          <a:prstGeom prst="rect">
            <a:avLst/>
          </a:prstGeom>
          <a:noFill/>
          <a:ln w="9525">
            <a:noFill/>
            <a:miter lim="800000"/>
            <a:headEnd/>
            <a:tailEnd/>
          </a:ln>
        </p:spPr>
      </p:pic>
      <p:sp>
        <p:nvSpPr>
          <p:cNvPr id="24580" name="Text Box 7"/>
          <p:cNvSpPr txBox="1">
            <a:spLocks noChangeArrowheads="1"/>
          </p:cNvSpPr>
          <p:nvPr/>
        </p:nvSpPr>
        <p:spPr bwMode="auto">
          <a:xfrm>
            <a:off x="4953602" y="3693988"/>
            <a:ext cx="1340640" cy="397482"/>
          </a:xfrm>
          <a:prstGeom prst="rect">
            <a:avLst/>
          </a:prstGeom>
          <a:noFill/>
          <a:ln w="9525">
            <a:noFill/>
            <a:miter lim="800000"/>
            <a:headEnd/>
            <a:tailEnd/>
          </a:ln>
        </p:spPr>
        <p:txBody>
          <a:bodyPr wrap="none" lIns="90959" tIns="45482" rIns="90959" bIns="45482">
            <a:spAutoFit/>
          </a:bodyPr>
          <a:lstStyle/>
          <a:p>
            <a:pPr defTabSz="909861">
              <a:defRPr/>
            </a:pPr>
            <a:r>
              <a:rPr kumimoji="0" lang="en-US" sz="2000" dirty="0">
                <a:solidFill>
                  <a:srgbClr val="000000"/>
                </a:solidFill>
                <a:latin typeface="Arial" charset="0"/>
                <a:ea typeface="MS Gothic" pitchFamily="49" charset="-128"/>
                <a:cs typeface="+mn-cs"/>
              </a:rPr>
              <a:t>Port Tack</a:t>
            </a:r>
          </a:p>
        </p:txBody>
      </p:sp>
      <p:sp>
        <p:nvSpPr>
          <p:cNvPr id="24581" name="Text Box 8"/>
          <p:cNvSpPr txBox="1">
            <a:spLocks noChangeArrowheads="1"/>
          </p:cNvSpPr>
          <p:nvPr/>
        </p:nvSpPr>
        <p:spPr bwMode="auto">
          <a:xfrm>
            <a:off x="2041920" y="3693988"/>
            <a:ext cx="2033280" cy="397482"/>
          </a:xfrm>
          <a:prstGeom prst="rect">
            <a:avLst/>
          </a:prstGeom>
          <a:noFill/>
          <a:ln w="9525">
            <a:noFill/>
            <a:miter lim="800000"/>
            <a:headEnd/>
            <a:tailEnd/>
          </a:ln>
        </p:spPr>
        <p:txBody>
          <a:bodyPr wrap="none" lIns="90959" tIns="45482" rIns="90959" bIns="45482">
            <a:spAutoFit/>
          </a:bodyPr>
          <a:lstStyle/>
          <a:p>
            <a:pPr defTabSz="909861">
              <a:defRPr/>
            </a:pPr>
            <a:r>
              <a:rPr kumimoji="0" lang="en-US" sz="2000" dirty="0">
                <a:solidFill>
                  <a:srgbClr val="000000"/>
                </a:solidFill>
                <a:latin typeface="Arial" charset="0"/>
                <a:ea typeface="MS Gothic" pitchFamily="49" charset="-128"/>
                <a:cs typeface="+mn-cs"/>
              </a:rPr>
              <a:t>Starboard Tack</a:t>
            </a:r>
          </a:p>
        </p:txBody>
      </p:sp>
      <p:sp>
        <p:nvSpPr>
          <p:cNvPr id="24582" name="Text Box 10"/>
          <p:cNvSpPr txBox="1">
            <a:spLocks noChangeArrowheads="1"/>
          </p:cNvSpPr>
          <p:nvPr/>
        </p:nvSpPr>
        <p:spPr bwMode="auto">
          <a:xfrm>
            <a:off x="898560" y="4379502"/>
            <a:ext cx="3597120" cy="846110"/>
          </a:xfrm>
          <a:prstGeom prst="rect">
            <a:avLst/>
          </a:prstGeom>
          <a:noFill/>
          <a:ln w="9525">
            <a:noFill/>
            <a:miter lim="800000"/>
            <a:headEnd/>
            <a:tailEnd/>
          </a:ln>
        </p:spPr>
        <p:txBody>
          <a:bodyPr lIns="90959" tIns="45482" rIns="90959" bIns="45482">
            <a:spAutoFit/>
          </a:bodyPr>
          <a:lstStyle/>
          <a:p>
            <a:pPr algn="ctr" defTabSz="909861">
              <a:defRPr/>
            </a:pPr>
            <a:r>
              <a:rPr kumimoji="0" lang="en-US" sz="1600" b="0" dirty="0">
                <a:solidFill>
                  <a:srgbClr val="000000"/>
                </a:solidFill>
                <a:latin typeface="Arial" charset="0"/>
                <a:ea typeface="MS Gothic" pitchFamily="49" charset="-128"/>
                <a:cs typeface="+mn-cs"/>
              </a:rPr>
              <a:t>Wind coming over the starboard (right) side of boat.  Sails on port (left) side.</a:t>
            </a:r>
          </a:p>
        </p:txBody>
      </p:sp>
      <p:sp>
        <p:nvSpPr>
          <p:cNvPr id="24583" name="Text Box 11"/>
          <p:cNvSpPr txBox="1">
            <a:spLocks noChangeArrowheads="1"/>
          </p:cNvSpPr>
          <p:nvPr/>
        </p:nvSpPr>
        <p:spPr bwMode="auto">
          <a:xfrm>
            <a:off x="4708800" y="4379502"/>
            <a:ext cx="3597120" cy="846110"/>
          </a:xfrm>
          <a:prstGeom prst="rect">
            <a:avLst/>
          </a:prstGeom>
          <a:noFill/>
          <a:ln w="9525">
            <a:noFill/>
            <a:miter lim="800000"/>
            <a:headEnd/>
            <a:tailEnd/>
          </a:ln>
        </p:spPr>
        <p:txBody>
          <a:bodyPr lIns="90959" tIns="45482" rIns="90959" bIns="45482">
            <a:spAutoFit/>
          </a:bodyPr>
          <a:lstStyle/>
          <a:p>
            <a:pPr algn="ctr" defTabSz="909861">
              <a:defRPr/>
            </a:pPr>
            <a:r>
              <a:rPr kumimoji="0" lang="en-US" sz="1600" b="0" dirty="0">
                <a:solidFill>
                  <a:srgbClr val="000000"/>
                </a:solidFill>
                <a:latin typeface="Arial" charset="0"/>
                <a:ea typeface="MS Gothic" pitchFamily="49" charset="-128"/>
                <a:cs typeface="+mn-cs"/>
              </a:rPr>
              <a:t>Wind coming over the port (left) side of boat.  Sails on starboard (right) side.</a:t>
            </a:r>
          </a:p>
        </p:txBody>
      </p:sp>
      <p:sp>
        <p:nvSpPr>
          <p:cNvPr id="24584" name="AutoShape 12"/>
          <p:cNvSpPr>
            <a:spLocks noChangeArrowheads="1"/>
          </p:cNvSpPr>
          <p:nvPr/>
        </p:nvSpPr>
        <p:spPr bwMode="auto">
          <a:xfrm>
            <a:off x="3994560" y="1941324"/>
            <a:ext cx="838080" cy="914496"/>
          </a:xfrm>
          <a:prstGeom prst="downArrow">
            <a:avLst>
              <a:gd name="adj1" fmla="val 50000"/>
              <a:gd name="adj2" fmla="val 27273"/>
            </a:avLst>
          </a:prstGeom>
          <a:solidFill>
            <a:schemeClr val="tx1"/>
          </a:solidFill>
          <a:ln w="9525">
            <a:solidFill>
              <a:schemeClr val="tx1"/>
            </a:solidFill>
            <a:miter lim="800000"/>
            <a:headEnd/>
            <a:tailEnd/>
          </a:ln>
        </p:spPr>
        <p:txBody>
          <a:bodyPr wrap="none" lIns="90959" tIns="45482" rIns="90959" bIns="45482" anchor="ctr"/>
          <a:lstStyle/>
          <a:p>
            <a:pPr defTabSz="909861">
              <a:defRPr/>
            </a:pPr>
            <a:endParaRPr kumimoji="0" lang="en-US" sz="1600" b="0" dirty="0">
              <a:solidFill>
                <a:srgbClr val="000000"/>
              </a:solidFill>
              <a:latin typeface="Arial" charset="0"/>
              <a:ea typeface="MS Gothic" pitchFamily="49" charset="-128"/>
              <a:cs typeface="+mn-cs"/>
            </a:endParaRPr>
          </a:p>
        </p:txBody>
      </p:sp>
      <p:sp>
        <p:nvSpPr>
          <p:cNvPr id="24585" name="Text Box 13"/>
          <p:cNvSpPr txBox="1">
            <a:spLocks noChangeArrowheads="1"/>
          </p:cNvSpPr>
          <p:nvPr/>
        </p:nvSpPr>
        <p:spPr bwMode="auto">
          <a:xfrm>
            <a:off x="3536643" y="1408474"/>
            <a:ext cx="1659929" cy="343533"/>
          </a:xfrm>
          <a:prstGeom prst="rect">
            <a:avLst/>
          </a:prstGeom>
          <a:noFill/>
          <a:ln w="9525">
            <a:noFill/>
            <a:miter lim="800000"/>
            <a:headEnd/>
            <a:tailEnd/>
          </a:ln>
        </p:spPr>
        <p:txBody>
          <a:bodyPr wrap="none" lIns="90959" tIns="45482" rIns="90959" bIns="45482">
            <a:spAutoFit/>
          </a:bodyPr>
          <a:lstStyle/>
          <a:p>
            <a:pPr defTabSz="909861">
              <a:defRPr/>
            </a:pPr>
            <a:r>
              <a:rPr kumimoji="0" lang="en-US" sz="1600" dirty="0">
                <a:solidFill>
                  <a:srgbClr val="000000"/>
                </a:solidFill>
                <a:latin typeface="Arial" charset="0"/>
                <a:ea typeface="MS Gothic" pitchFamily="49" charset="-128"/>
                <a:cs typeface="+mn-cs"/>
              </a:rPr>
              <a:t>Wind Direction</a:t>
            </a:r>
          </a:p>
        </p:txBody>
      </p:sp>
      <p:sp>
        <p:nvSpPr>
          <p:cNvPr id="24586" name="Rectangle 14"/>
          <p:cNvSpPr>
            <a:spLocks noChangeArrowheads="1"/>
          </p:cNvSpPr>
          <p:nvPr/>
        </p:nvSpPr>
        <p:spPr bwMode="auto">
          <a:xfrm>
            <a:off x="423362" y="165659"/>
            <a:ext cx="8229600" cy="734477"/>
          </a:xfrm>
          <a:prstGeom prst="rect">
            <a:avLst/>
          </a:prstGeom>
          <a:noFill/>
          <a:ln w="9525">
            <a:noFill/>
            <a:miter lim="800000"/>
            <a:headEnd/>
            <a:tailEnd/>
          </a:ln>
        </p:spPr>
        <p:txBody>
          <a:bodyPr lIns="90959" tIns="45482" rIns="90959" bIns="45482" anchor="ctr"/>
          <a:lstStyle/>
          <a:p>
            <a:pPr algn="ctr" defTabSz="909861">
              <a:defRPr/>
            </a:pPr>
            <a:r>
              <a:rPr kumimoji="0" lang="en-US" sz="3200" dirty="0">
                <a:solidFill>
                  <a:srgbClr val="000000"/>
                </a:solidFill>
                <a:latin typeface="Arial" charset="0"/>
                <a:ea typeface="MS Gothic" pitchFamily="49" charset="-128"/>
                <a:cs typeface="+mn-cs"/>
              </a:rPr>
              <a:t>Review: Starboard - Port Tack</a:t>
            </a:r>
          </a:p>
        </p:txBody>
      </p:sp>
      <p:sp>
        <p:nvSpPr>
          <p:cNvPr id="24587" name="Rectangle 15"/>
          <p:cNvSpPr>
            <a:spLocks noChangeArrowheads="1"/>
          </p:cNvSpPr>
          <p:nvPr/>
        </p:nvSpPr>
        <p:spPr bwMode="auto">
          <a:xfrm>
            <a:off x="616320" y="1277456"/>
            <a:ext cx="7911360" cy="4379499"/>
          </a:xfrm>
          <a:prstGeom prst="rect">
            <a:avLst/>
          </a:prstGeom>
          <a:noFill/>
          <a:ln w="28575">
            <a:solidFill>
              <a:srgbClr val="CC3300"/>
            </a:solidFill>
            <a:miter lim="800000"/>
            <a:headEnd/>
            <a:tailEnd/>
          </a:ln>
        </p:spPr>
        <p:txBody>
          <a:bodyPr wrap="none" lIns="90959" tIns="45482" rIns="90959" bIns="45482" anchor="ctr"/>
          <a:lstStyle/>
          <a:p>
            <a:pPr defTabSz="909861">
              <a:defRPr/>
            </a:pPr>
            <a:endParaRPr kumimoji="0" lang="en-US" sz="1600" b="0" dirty="0">
              <a:solidFill>
                <a:srgbClr val="000000"/>
              </a:solidFill>
              <a:latin typeface="Arial" charset="0"/>
              <a:ea typeface="MS Gothic" pitchFamily="49" charset="-128"/>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6480" y="275111"/>
            <a:ext cx="8231040" cy="773361"/>
          </a:xfrm>
        </p:spPr>
        <p:txBody>
          <a:bodyPr/>
          <a:lstStyle/>
          <a:p>
            <a:pPr eaLnBrk="1" hangingPunct="1"/>
            <a:r>
              <a:rPr lang="en-US" sz="3600" b="1" dirty="0" smtClean="0"/>
              <a:t>Basic right-of-way rules</a:t>
            </a:r>
            <a:r>
              <a:rPr lang="en-US" sz="3600" dirty="0" smtClean="0"/>
              <a:t> </a:t>
            </a:r>
          </a:p>
        </p:txBody>
      </p:sp>
      <p:sp>
        <p:nvSpPr>
          <p:cNvPr id="56323" name="Rectangle 3"/>
          <p:cNvSpPr>
            <a:spLocks noGrp="1" noChangeArrowheads="1"/>
          </p:cNvSpPr>
          <p:nvPr>
            <p:ph type="body" idx="1"/>
          </p:nvPr>
        </p:nvSpPr>
        <p:spPr>
          <a:xfrm>
            <a:off x="456480" y="1277414"/>
            <a:ext cx="8231040" cy="4526395"/>
          </a:xfrm>
        </p:spPr>
        <p:txBody>
          <a:bodyPr/>
          <a:lstStyle/>
          <a:p>
            <a:pPr eaLnBrk="1" hangingPunct="1">
              <a:lnSpc>
                <a:spcPct val="90000"/>
              </a:lnSpc>
              <a:buFontTx/>
              <a:buNone/>
            </a:pPr>
            <a:r>
              <a:rPr lang="en-US" sz="2800" dirty="0" smtClean="0"/>
              <a:t>Basic rules everyone should know</a:t>
            </a:r>
          </a:p>
          <a:p>
            <a:pPr eaLnBrk="1" hangingPunct="1">
              <a:lnSpc>
                <a:spcPct val="90000"/>
              </a:lnSpc>
            </a:pPr>
            <a:r>
              <a:rPr lang="en-US" sz="2800" dirty="0" smtClean="0"/>
              <a:t>Starboard tack/port tack</a:t>
            </a:r>
          </a:p>
          <a:p>
            <a:pPr eaLnBrk="1" hangingPunct="1">
              <a:lnSpc>
                <a:spcPct val="90000"/>
              </a:lnSpc>
            </a:pPr>
            <a:r>
              <a:rPr lang="en-US" sz="2800" dirty="0" smtClean="0"/>
              <a:t>Windward/leeward</a:t>
            </a:r>
          </a:p>
          <a:p>
            <a:pPr eaLnBrk="1" hangingPunct="1">
              <a:lnSpc>
                <a:spcPct val="90000"/>
              </a:lnSpc>
            </a:pPr>
            <a:r>
              <a:rPr lang="en-US" sz="2800" dirty="0" smtClean="0"/>
              <a:t>Overtaking</a:t>
            </a:r>
          </a:p>
          <a:p>
            <a:pPr eaLnBrk="1" hangingPunct="1">
              <a:lnSpc>
                <a:spcPct val="90000"/>
              </a:lnSpc>
            </a:pPr>
            <a:r>
              <a:rPr lang="en-US" sz="2800" dirty="0" smtClean="0"/>
              <a:t>Rounding jibe or leeward marks </a:t>
            </a:r>
          </a:p>
          <a:p>
            <a:pPr eaLnBrk="1" hangingPunct="1">
              <a:lnSpc>
                <a:spcPct val="90000"/>
              </a:lnSpc>
            </a:pPr>
            <a:endParaRPr lang="en-US" sz="2800" dirty="0" smtClean="0"/>
          </a:p>
          <a:p>
            <a:pPr eaLnBrk="1" hangingPunct="1">
              <a:lnSpc>
                <a:spcPct val="90000"/>
              </a:lnSpc>
            </a:pPr>
            <a:r>
              <a:rPr lang="en-US" sz="2800" dirty="0" smtClean="0">
                <a:solidFill>
                  <a:srgbClr val="0000CC"/>
                </a:solidFill>
              </a:rPr>
              <a:t>Don't hit other boats, even if you have the right-of-way!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56482" y="273629"/>
            <a:ext cx="8222400" cy="1139160"/>
          </a:xfrm>
          <a:prstGeom prst="rect">
            <a:avLst/>
          </a:prstGeom>
          <a:noFill/>
          <a:ln w="9525">
            <a:noFill/>
            <a:round/>
            <a:headEnd/>
            <a:tailEnd/>
          </a:ln>
        </p:spPr>
        <p:txBody>
          <a:bodyPr lIns="0" tIns="0" rIns="0" bIns="0" anchor="ctr"/>
          <a:lstStyle/>
          <a:p>
            <a:pPr algn="ctr" defTabSz="413244" hangingPunct="0">
              <a:lnSpc>
                <a:spcPct val="93000"/>
              </a:lnSpc>
              <a:buSzPct val="100000"/>
              <a:tabLst>
                <a:tab pos="0" algn="l"/>
                <a:tab pos="413244" algn="l"/>
                <a:tab pos="827927" algn="l"/>
                <a:tab pos="1242610" algn="l"/>
                <a:tab pos="1657293" algn="l"/>
                <a:tab pos="2071976" algn="l"/>
                <a:tab pos="2485219" algn="l"/>
                <a:tab pos="2899903" algn="l"/>
                <a:tab pos="3314585" algn="l"/>
                <a:tab pos="3729269" algn="l"/>
                <a:tab pos="4143951" algn="l"/>
                <a:tab pos="4558635" algn="l"/>
                <a:tab pos="4971879" algn="l"/>
                <a:tab pos="5386561" algn="l"/>
                <a:tab pos="5801245" algn="l"/>
                <a:tab pos="6215927" algn="l"/>
                <a:tab pos="6630611" algn="l"/>
                <a:tab pos="7043854" algn="l"/>
                <a:tab pos="7458536" algn="l"/>
                <a:tab pos="7873220" algn="l"/>
                <a:tab pos="8287902" algn="l"/>
              </a:tabLst>
            </a:pPr>
            <a:r>
              <a:rPr kumimoji="0" lang="en-US" altLang="en-US" b="0" dirty="0" smtClean="0">
                <a:solidFill>
                  <a:srgbClr val="000000"/>
                </a:solidFill>
                <a:latin typeface="Arial" charset="0"/>
                <a:cs typeface="+mn-cs"/>
              </a:rPr>
              <a:t>Assumptions</a:t>
            </a:r>
          </a:p>
        </p:txBody>
      </p:sp>
      <p:sp>
        <p:nvSpPr>
          <p:cNvPr id="41987" name="Text Box 2"/>
          <p:cNvSpPr txBox="1">
            <a:spLocks noChangeArrowheads="1"/>
          </p:cNvSpPr>
          <p:nvPr/>
        </p:nvSpPr>
        <p:spPr bwMode="auto">
          <a:xfrm>
            <a:off x="456482" y="1604330"/>
            <a:ext cx="8222400" cy="4520635"/>
          </a:xfrm>
          <a:prstGeom prst="rect">
            <a:avLst/>
          </a:prstGeom>
          <a:noFill/>
          <a:ln w="9525">
            <a:noFill/>
            <a:round/>
            <a:headEnd/>
            <a:tailEnd/>
          </a:ln>
        </p:spPr>
        <p:txBody>
          <a:bodyPr lIns="0" tIns="25452" rIns="0" bIns="0"/>
          <a:lstStyle/>
          <a:p>
            <a:pPr marL="302373" indent="-302373" defTabSz="413244" hangingPunct="0">
              <a:lnSpc>
                <a:spcPct val="93000"/>
              </a:lnSpc>
              <a:spcAft>
                <a:spcPts val="1293"/>
              </a:spcAft>
              <a:buClr>
                <a:srgbClr val="000000"/>
              </a:buClr>
              <a:buSzPct val="10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400" b="0" dirty="0" smtClean="0">
                <a:solidFill>
                  <a:srgbClr val="000000"/>
                </a:solidFill>
                <a:latin typeface="Arial" charset="0"/>
                <a:cs typeface="+mn-cs"/>
              </a:rPr>
              <a:t>You intend to use these rules as a shield, not a sword</a:t>
            </a:r>
          </a:p>
          <a:p>
            <a:pPr marL="1337641" lvl="1" indent="-508275" defTabSz="413244" hangingPunct="0">
              <a:lnSpc>
                <a:spcPct val="93000"/>
              </a:lnSpc>
              <a:spcAft>
                <a:spcPts val="1032"/>
              </a:spcAft>
              <a:buClr>
                <a:srgbClr val="000000"/>
              </a:buClr>
              <a:buSzPct val="8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200" b="0" dirty="0" smtClean="0">
                <a:solidFill>
                  <a:srgbClr val="000000"/>
                </a:solidFill>
                <a:latin typeface="Arial" charset="0"/>
                <a:cs typeface="+mn-cs"/>
              </a:rPr>
              <a:t>Meaning, you want to keep out of trouble and still win races</a:t>
            </a:r>
          </a:p>
          <a:p>
            <a:pPr marL="1337641" lvl="1" indent="-508275" defTabSz="413244" hangingPunct="0">
              <a:lnSpc>
                <a:spcPct val="93000"/>
              </a:lnSpc>
              <a:spcAft>
                <a:spcPts val="1032"/>
              </a:spcAft>
              <a:buClr>
                <a:srgbClr val="000000"/>
              </a:buClr>
              <a:buSzPct val="8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200" b="0" dirty="0" smtClean="0">
                <a:solidFill>
                  <a:srgbClr val="000000"/>
                </a:solidFill>
                <a:latin typeface="Arial" charset="0"/>
                <a:cs typeface="+mn-cs"/>
              </a:rPr>
              <a:t>Ignorance of the rules can make a sailor overly timid</a:t>
            </a:r>
          </a:p>
          <a:p>
            <a:pPr marL="1337641" lvl="1" indent="-508275" defTabSz="413244" hangingPunct="0">
              <a:lnSpc>
                <a:spcPct val="93000"/>
              </a:lnSpc>
              <a:spcAft>
                <a:spcPts val="1032"/>
              </a:spcAft>
              <a:buClr>
                <a:srgbClr val="000000"/>
              </a:buClr>
              <a:buSzPct val="8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200" b="0" dirty="0" smtClean="0">
                <a:solidFill>
                  <a:srgbClr val="000000"/>
                </a:solidFill>
                <a:latin typeface="Arial" charset="0"/>
                <a:cs typeface="+mn-cs"/>
              </a:rPr>
              <a:t>Ignorance of the rules can make a sailor dangerous</a:t>
            </a:r>
          </a:p>
          <a:p>
            <a:pPr marL="302373" indent="-302373" defTabSz="413244" hangingPunct="0">
              <a:lnSpc>
                <a:spcPct val="93000"/>
              </a:lnSpc>
              <a:spcAft>
                <a:spcPts val="1293"/>
              </a:spcAft>
              <a:buClr>
                <a:srgbClr val="000000"/>
              </a:buClr>
              <a:buSzPct val="10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400" b="0" dirty="0" smtClean="0">
                <a:solidFill>
                  <a:srgbClr val="000000"/>
                </a:solidFill>
                <a:latin typeface="Arial" charset="0"/>
                <a:cs typeface="+mn-cs"/>
              </a:rPr>
              <a:t>You do not intend to match race, team race, or do anything weird like that without further study of the rules</a:t>
            </a:r>
          </a:p>
          <a:p>
            <a:pPr marL="302373" indent="-302373" defTabSz="413244" hangingPunct="0">
              <a:lnSpc>
                <a:spcPct val="93000"/>
              </a:lnSpc>
              <a:spcAft>
                <a:spcPts val="1293"/>
              </a:spcAft>
              <a:buClr>
                <a:srgbClr val="000000"/>
              </a:buClr>
              <a:buSzPct val="100000"/>
              <a:buFont typeface="Times New Roman" pitchFamily="18" charset="0"/>
              <a:buChar char="•"/>
              <a:tabLst>
                <a:tab pos="302373" algn="l"/>
                <a:tab pos="404604" algn="l"/>
                <a:tab pos="819288" algn="l"/>
                <a:tab pos="1233971" algn="l"/>
                <a:tab pos="1648654" algn="l"/>
                <a:tab pos="2063337" algn="l"/>
                <a:tab pos="2476580" algn="l"/>
                <a:tab pos="2891263" algn="l"/>
                <a:tab pos="3305946" algn="l"/>
                <a:tab pos="3720629" algn="l"/>
                <a:tab pos="4135312" algn="l"/>
                <a:tab pos="4549995" algn="l"/>
                <a:tab pos="4963239" algn="l"/>
                <a:tab pos="5377923" algn="l"/>
                <a:tab pos="5792605" algn="l"/>
                <a:tab pos="6207288" algn="l"/>
                <a:tab pos="6621972" algn="l"/>
                <a:tab pos="7035215" algn="l"/>
                <a:tab pos="7449898" algn="l"/>
                <a:tab pos="7864581" algn="l"/>
                <a:tab pos="8279263" algn="l"/>
              </a:tabLst>
            </a:pPr>
            <a:r>
              <a:rPr kumimoji="0" lang="en-US" altLang="en-US" sz="2800" dirty="0" smtClean="0">
                <a:solidFill>
                  <a:srgbClr val="000000"/>
                </a:solidFill>
                <a:latin typeface="Arial" charset="0"/>
                <a:cs typeface="+mn-cs"/>
              </a:rPr>
              <a:t>All Captains are expected to learn and understand the rules of racing.  Attendance of a basic rules class does NOT exonerate you from this responsibility.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01280" y="273629"/>
            <a:ext cx="7983360" cy="1081554"/>
          </a:xfrm>
          <a:prstGeom prst="rect">
            <a:avLst/>
          </a:prstGeom>
          <a:noFill/>
          <a:ln w="9525">
            <a:noFill/>
            <a:round/>
            <a:headEnd/>
            <a:tailEnd/>
          </a:ln>
        </p:spPr>
        <p:txBody>
          <a:bodyPr lIns="0" tIns="35108" rIns="0" bIns="0" anchor="ctr"/>
          <a:lstStyle/>
          <a:p>
            <a:pPr algn="ctr">
              <a:lnSpc>
                <a:spcPct val="93000"/>
              </a:lnSpc>
              <a:buSzPct val="100000"/>
              <a:tabLst>
                <a:tab pos="0" algn="l"/>
                <a:tab pos="411617" algn="l"/>
                <a:tab pos="824669" algn="l"/>
                <a:tab pos="1237729" algn="l"/>
                <a:tab pos="1650779" algn="l"/>
                <a:tab pos="2063814" algn="l"/>
                <a:tab pos="2475448" algn="l"/>
                <a:tab pos="2888499" algn="l"/>
                <a:tab pos="3301562" algn="l"/>
                <a:tab pos="3714602" algn="l"/>
                <a:tab pos="4127650" algn="l"/>
                <a:tab pos="4540710" algn="l"/>
                <a:tab pos="4952330" algn="l"/>
                <a:tab pos="5365379" algn="l"/>
                <a:tab pos="5778431" algn="l"/>
                <a:tab pos="6191482" algn="l"/>
                <a:tab pos="6604542" algn="l"/>
                <a:tab pos="7016160" algn="l"/>
                <a:tab pos="7429208" algn="l"/>
                <a:tab pos="7842262" algn="l"/>
                <a:tab pos="8255311" algn="l"/>
              </a:tabLst>
            </a:pPr>
            <a:r>
              <a:rPr lang="en-US" altLang="en-US" dirty="0">
                <a:solidFill>
                  <a:srgbClr val="000000"/>
                </a:solidFill>
              </a:rPr>
              <a:t>Basic Responsibilities</a:t>
            </a:r>
          </a:p>
        </p:txBody>
      </p:sp>
      <p:sp>
        <p:nvSpPr>
          <p:cNvPr id="8194" name="Text Box 2"/>
          <p:cNvSpPr txBox="1">
            <a:spLocks noChangeArrowheads="1"/>
          </p:cNvSpPr>
          <p:nvPr/>
        </p:nvSpPr>
        <p:spPr bwMode="auto">
          <a:xfrm>
            <a:off x="456485" y="1604331"/>
            <a:ext cx="8228160" cy="4526396"/>
          </a:xfrm>
          <a:prstGeom prst="rect">
            <a:avLst/>
          </a:prstGeom>
          <a:noFill/>
          <a:ln>
            <a:noFill/>
          </a:ln>
          <a:effectLst/>
          <a:extLst/>
        </p:spPr>
        <p:txBody>
          <a:bodyPr lIns="0" tIns="19177"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1pPr>
            <a:lvl2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9pPr>
          </a:lstStyle>
          <a:p>
            <a:pPr defTabSz="412795">
              <a:lnSpc>
                <a:spcPct val="93000"/>
              </a:lnSpc>
              <a:spcAft>
                <a:spcPts val="1293"/>
              </a:spcAft>
              <a:buClr>
                <a:srgbClr val="000000"/>
              </a:buClr>
              <a:buSzPct val="45000"/>
              <a:buFont typeface="Wingdings" charset="2"/>
              <a:buChar char=""/>
              <a:defRPr/>
            </a:pPr>
            <a:r>
              <a:rPr lang="en-US" altLang="en-US" sz="2200" dirty="0" smtClean="0">
                <a:solidFill>
                  <a:srgbClr val="000000"/>
                </a:solidFill>
              </a:rPr>
              <a:t>“Competitors in the sport of sailing are governed by a body of </a:t>
            </a:r>
            <a:r>
              <a:rPr lang="en-US" altLang="en-US" sz="2200" i="1" dirty="0" smtClean="0">
                <a:solidFill>
                  <a:srgbClr val="000000"/>
                </a:solidFill>
              </a:rPr>
              <a:t>rules </a:t>
            </a:r>
            <a:r>
              <a:rPr lang="en-US" altLang="en-US" sz="2200" dirty="0" smtClean="0">
                <a:solidFill>
                  <a:srgbClr val="000000"/>
                </a:solidFill>
              </a:rPr>
              <a:t>that they are expected to </a:t>
            </a:r>
            <a:r>
              <a:rPr lang="en-US" altLang="en-US" sz="2200" dirty="0" smtClean="0">
                <a:solidFill>
                  <a:srgbClr val="FF0000"/>
                </a:solidFill>
              </a:rPr>
              <a:t>follow</a:t>
            </a:r>
            <a:r>
              <a:rPr lang="en-US" altLang="en-US" sz="2200" dirty="0" smtClean="0">
                <a:solidFill>
                  <a:srgbClr val="000000"/>
                </a:solidFill>
              </a:rPr>
              <a:t> and </a:t>
            </a:r>
            <a:r>
              <a:rPr lang="en-US" altLang="en-US" sz="2200" dirty="0" smtClean="0">
                <a:solidFill>
                  <a:srgbClr val="FF0000"/>
                </a:solidFill>
              </a:rPr>
              <a:t>enforce</a:t>
            </a:r>
            <a:r>
              <a:rPr lang="en-US" altLang="en-US" sz="2200" dirty="0" smtClean="0">
                <a:solidFill>
                  <a:srgbClr val="000000"/>
                </a:solidFill>
              </a:rPr>
              <a:t>. A fundamental principle of sportsmanship is that when competitors break a </a:t>
            </a:r>
            <a:r>
              <a:rPr lang="en-US" altLang="en-US" sz="2200" i="1" dirty="0" smtClean="0">
                <a:solidFill>
                  <a:srgbClr val="000000"/>
                </a:solidFill>
              </a:rPr>
              <a:t>rule </a:t>
            </a:r>
            <a:r>
              <a:rPr lang="en-US" altLang="en-US" sz="2200" dirty="0" smtClean="0">
                <a:solidFill>
                  <a:srgbClr val="000000"/>
                </a:solidFill>
              </a:rPr>
              <a:t>they will promptly take a penalty, which may be to retire.” – Sportsmanship and the Rules</a:t>
            </a:r>
          </a:p>
          <a:p>
            <a:pPr defTabSz="412795">
              <a:lnSpc>
                <a:spcPct val="93000"/>
              </a:lnSpc>
              <a:spcAft>
                <a:spcPts val="1293"/>
              </a:spcAft>
              <a:buClr>
                <a:srgbClr val="000000"/>
              </a:buClr>
              <a:buSzPct val="45000"/>
              <a:buFont typeface="Wingdings" charset="2"/>
              <a:buChar char=""/>
              <a:defRPr/>
            </a:pPr>
            <a:r>
              <a:rPr lang="en-US" altLang="en-US" sz="2200" dirty="0" smtClean="0">
                <a:solidFill>
                  <a:srgbClr val="000000"/>
                </a:solidFill>
              </a:rPr>
              <a:t>“A boat shall avoid contact with another boat if reasonably possible. However, a right-of-way boat or one entitled to </a:t>
            </a:r>
            <a:r>
              <a:rPr lang="en-US" altLang="en-US" sz="2200" i="1" dirty="0" smtClean="0">
                <a:solidFill>
                  <a:srgbClr val="000000"/>
                </a:solidFill>
              </a:rPr>
              <a:t>room </a:t>
            </a:r>
            <a:r>
              <a:rPr lang="en-US" altLang="en-US" sz="2200" dirty="0" smtClean="0">
                <a:solidFill>
                  <a:srgbClr val="000000"/>
                </a:solidFill>
              </a:rPr>
              <a:t>or </a:t>
            </a:r>
            <a:r>
              <a:rPr lang="en-US" altLang="en-US" sz="2200" i="1" dirty="0" smtClean="0">
                <a:solidFill>
                  <a:srgbClr val="000000"/>
                </a:solidFill>
              </a:rPr>
              <a:t>mark-room </a:t>
            </a:r>
          </a:p>
          <a:p>
            <a:pPr marL="378409" algn="just" defTabSz="412795">
              <a:lnSpc>
                <a:spcPct val="93000"/>
              </a:lnSpc>
              <a:spcAft>
                <a:spcPts val="1293"/>
              </a:spcAft>
              <a:buSzPct val="100000"/>
              <a:defRPr/>
            </a:pPr>
            <a:r>
              <a:rPr lang="en-US" altLang="en-US" sz="2200" dirty="0" smtClean="0">
                <a:solidFill>
                  <a:srgbClr val="000000"/>
                </a:solidFill>
              </a:rPr>
              <a:t>(a) need not act to avoid contact until it is clear that the other boat is not </a:t>
            </a:r>
            <a:r>
              <a:rPr lang="en-US" altLang="en-US" sz="2200" i="1" dirty="0" smtClean="0">
                <a:solidFill>
                  <a:srgbClr val="000000"/>
                </a:solidFill>
              </a:rPr>
              <a:t>keeping clear </a:t>
            </a:r>
            <a:r>
              <a:rPr lang="en-US" altLang="en-US" sz="2200" dirty="0" smtClean="0">
                <a:solidFill>
                  <a:srgbClr val="000000"/>
                </a:solidFill>
              </a:rPr>
              <a:t>or giving </a:t>
            </a:r>
            <a:r>
              <a:rPr lang="en-US" altLang="en-US" sz="2200" i="1" dirty="0" smtClean="0">
                <a:solidFill>
                  <a:srgbClr val="000000"/>
                </a:solidFill>
              </a:rPr>
              <a:t>room </a:t>
            </a:r>
            <a:r>
              <a:rPr lang="en-US" altLang="en-US" sz="2200" dirty="0" smtClean="0">
                <a:solidFill>
                  <a:srgbClr val="000000"/>
                </a:solidFill>
              </a:rPr>
              <a:t>or </a:t>
            </a:r>
            <a:r>
              <a:rPr lang="en-US" altLang="en-US" sz="2200" i="1" dirty="0" smtClean="0">
                <a:solidFill>
                  <a:srgbClr val="000000"/>
                </a:solidFill>
              </a:rPr>
              <a:t>mark-room</a:t>
            </a:r>
            <a:r>
              <a:rPr lang="en-US" altLang="en-US" sz="2200" dirty="0" smtClean="0">
                <a:solidFill>
                  <a:srgbClr val="000000"/>
                </a:solidFill>
              </a:rPr>
              <a:t>, and </a:t>
            </a:r>
          </a:p>
          <a:p>
            <a:pPr marL="378409" algn="just" defTabSz="412795">
              <a:lnSpc>
                <a:spcPct val="93000"/>
              </a:lnSpc>
              <a:spcAft>
                <a:spcPts val="1293"/>
              </a:spcAft>
              <a:buSzPct val="100000"/>
              <a:defRPr/>
            </a:pPr>
            <a:r>
              <a:rPr lang="en-US" altLang="en-US" sz="2200" dirty="0" smtClean="0">
                <a:solidFill>
                  <a:srgbClr val="000000"/>
                </a:solidFill>
              </a:rPr>
              <a:t>(b) shall be exonerated if she breaks this rule and the contact does not cause damage or injury.” – Rule 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6485" y="175738"/>
            <a:ext cx="8228160" cy="1144921"/>
          </a:xfrm>
          <a:prstGeom prst="rect">
            <a:avLst/>
          </a:prstGeom>
          <a:noFill/>
          <a:ln w="9525">
            <a:noFill/>
            <a:round/>
            <a:headEnd/>
            <a:tailEnd/>
          </a:ln>
        </p:spPr>
        <p:txBody>
          <a:bodyPr lIns="0" tIns="35108" rIns="0" bIns="0" anchor="ctr"/>
          <a:lstStyle/>
          <a:p>
            <a:pPr algn="ctr">
              <a:lnSpc>
                <a:spcPct val="93000"/>
              </a:lnSpc>
              <a:buSzPct val="100000"/>
              <a:tabLst>
                <a:tab pos="0" algn="l"/>
                <a:tab pos="411617" algn="l"/>
                <a:tab pos="824669" algn="l"/>
                <a:tab pos="1237729" algn="l"/>
                <a:tab pos="1650779" algn="l"/>
                <a:tab pos="2063814" algn="l"/>
                <a:tab pos="2475448" algn="l"/>
                <a:tab pos="2888499" algn="l"/>
                <a:tab pos="3301562" algn="l"/>
                <a:tab pos="3714602" algn="l"/>
                <a:tab pos="4127650" algn="l"/>
                <a:tab pos="4540710" algn="l"/>
                <a:tab pos="4952330" algn="l"/>
                <a:tab pos="5365379" algn="l"/>
                <a:tab pos="5778431" algn="l"/>
                <a:tab pos="6191482" algn="l"/>
                <a:tab pos="6604542" algn="l"/>
                <a:tab pos="7016160" algn="l"/>
                <a:tab pos="7429208" algn="l"/>
                <a:tab pos="7842262" algn="l"/>
                <a:tab pos="8255311" algn="l"/>
              </a:tabLst>
            </a:pPr>
            <a:r>
              <a:rPr lang="en-US" altLang="en-US" dirty="0">
                <a:solidFill>
                  <a:srgbClr val="000000"/>
                </a:solidFill>
              </a:rPr>
              <a:t>The Fundamental Concepts</a:t>
            </a:r>
          </a:p>
        </p:txBody>
      </p:sp>
      <p:sp>
        <p:nvSpPr>
          <p:cNvPr id="58371" name="Text Box 2"/>
          <p:cNvSpPr txBox="1">
            <a:spLocks noChangeArrowheads="1"/>
          </p:cNvSpPr>
          <p:nvPr/>
        </p:nvSpPr>
        <p:spPr bwMode="auto">
          <a:xfrm>
            <a:off x="456485" y="1736824"/>
            <a:ext cx="8228160" cy="4526396"/>
          </a:xfrm>
          <a:prstGeom prst="rect">
            <a:avLst/>
          </a:prstGeom>
          <a:noFill/>
          <a:ln w="9525">
            <a:noFill/>
            <a:round/>
            <a:headEnd/>
            <a:tailEnd/>
          </a:ln>
        </p:spPr>
        <p:txBody>
          <a:bodyPr lIns="0" tIns="22432" rIns="0" bIns="0"/>
          <a:lstStyle/>
          <a:p>
            <a:pPr marL="375764" indent="-281108">
              <a:lnSpc>
                <a:spcPct val="93000"/>
              </a:lnSpc>
              <a:spcAft>
                <a:spcPts val="1293"/>
              </a:spcAft>
              <a:buClr>
                <a:srgbClr val="000000"/>
              </a:buClr>
              <a:buSzPct val="45000"/>
              <a:buFont typeface="Wingdings" pitchFamily="2" charset="2"/>
              <a:buChar char=""/>
              <a:tabLst>
                <a:tab pos="375764" algn="l"/>
                <a:tab pos="477611" algn="l"/>
                <a:tab pos="890643" algn="l"/>
                <a:tab pos="1303694" algn="l"/>
                <a:tab pos="1716752" algn="l"/>
                <a:tab pos="2129803" algn="l"/>
                <a:tab pos="2541428" algn="l"/>
                <a:tab pos="2954475" algn="l"/>
                <a:tab pos="3367525" algn="l"/>
                <a:tab pos="3780581" algn="l"/>
                <a:tab pos="4193633" algn="l"/>
                <a:tab pos="4606681" algn="l"/>
                <a:tab pos="5018304" algn="l"/>
                <a:tab pos="5431356" algn="l"/>
                <a:tab pos="5844415" algn="l"/>
                <a:tab pos="6257463" algn="l"/>
                <a:tab pos="6670508" algn="l"/>
                <a:tab pos="7082131" algn="l"/>
                <a:tab pos="7495184" algn="l"/>
                <a:tab pos="7908238" algn="l"/>
                <a:tab pos="8321291" algn="l"/>
              </a:tabLst>
            </a:pPr>
            <a:r>
              <a:rPr lang="en-US" altLang="en-US" sz="2500" dirty="0">
                <a:solidFill>
                  <a:srgbClr val="000000"/>
                </a:solidFill>
              </a:rPr>
              <a:t>“A boat </a:t>
            </a:r>
            <a:r>
              <a:rPr lang="en-US" altLang="en-US" sz="2500" i="1" dirty="0">
                <a:solidFill>
                  <a:srgbClr val="000000"/>
                </a:solidFill>
              </a:rPr>
              <a:t>keeps clear</a:t>
            </a:r>
            <a:r>
              <a:rPr lang="en-US" altLang="en-US" sz="2500" dirty="0">
                <a:solidFill>
                  <a:srgbClr val="000000"/>
                </a:solidFill>
              </a:rPr>
              <a:t> of a right-of-way boat … if the right-of-way boat can sail her course without need to take avoiding action …” – Definition </a:t>
            </a:r>
            <a:r>
              <a:rPr lang="en-US" altLang="en-US" sz="2500" i="1" dirty="0">
                <a:solidFill>
                  <a:srgbClr val="000000"/>
                </a:solidFill>
              </a:rPr>
              <a:t>Keep Clear</a:t>
            </a:r>
          </a:p>
          <a:p>
            <a:pPr marL="375764" indent="-281108">
              <a:lnSpc>
                <a:spcPct val="93000"/>
              </a:lnSpc>
              <a:spcAft>
                <a:spcPts val="1293"/>
              </a:spcAft>
              <a:buClr>
                <a:srgbClr val="000000"/>
              </a:buClr>
              <a:buSzPct val="45000"/>
              <a:buFont typeface="Wingdings" pitchFamily="2" charset="2"/>
              <a:buChar char=""/>
              <a:tabLst>
                <a:tab pos="375764" algn="l"/>
                <a:tab pos="477611" algn="l"/>
                <a:tab pos="890643" algn="l"/>
                <a:tab pos="1303694" algn="l"/>
                <a:tab pos="1716752" algn="l"/>
                <a:tab pos="2129803" algn="l"/>
                <a:tab pos="2541428" algn="l"/>
                <a:tab pos="2954475" algn="l"/>
                <a:tab pos="3367525" algn="l"/>
                <a:tab pos="3780581" algn="l"/>
                <a:tab pos="4193633" algn="l"/>
                <a:tab pos="4606681" algn="l"/>
                <a:tab pos="5018304" algn="l"/>
                <a:tab pos="5431356" algn="l"/>
                <a:tab pos="5844415" algn="l"/>
                <a:tab pos="6257463" algn="l"/>
                <a:tab pos="6670508" algn="l"/>
                <a:tab pos="7082131" algn="l"/>
                <a:tab pos="7495184" algn="l"/>
                <a:tab pos="7908238" algn="l"/>
                <a:tab pos="8321291" algn="l"/>
              </a:tabLst>
            </a:pPr>
            <a:r>
              <a:rPr lang="en-US" altLang="en-US" sz="2500" dirty="0">
                <a:solidFill>
                  <a:srgbClr val="000000"/>
                </a:solidFill>
              </a:rPr>
              <a:t>To say that Boat A has “right of way” over boat B is exactly the same as saying B must </a:t>
            </a:r>
            <a:r>
              <a:rPr lang="en-US" altLang="en-US" sz="2500" i="1" dirty="0">
                <a:solidFill>
                  <a:srgbClr val="000000"/>
                </a:solidFill>
              </a:rPr>
              <a:t>keep clear</a:t>
            </a:r>
            <a:r>
              <a:rPr lang="en-US" altLang="en-US" sz="2500" dirty="0">
                <a:solidFill>
                  <a:srgbClr val="000000"/>
                </a:solidFill>
              </a:rPr>
              <a:t> of A.</a:t>
            </a:r>
          </a:p>
          <a:p>
            <a:pPr marL="375764" indent="-281108">
              <a:lnSpc>
                <a:spcPct val="93000"/>
              </a:lnSpc>
              <a:spcAft>
                <a:spcPts val="1293"/>
              </a:spcAft>
              <a:buClr>
                <a:srgbClr val="000000"/>
              </a:buClr>
              <a:buSzPct val="45000"/>
              <a:buFont typeface="Wingdings" pitchFamily="2" charset="2"/>
              <a:buChar char=""/>
              <a:tabLst>
                <a:tab pos="375764" algn="l"/>
                <a:tab pos="477611" algn="l"/>
                <a:tab pos="890643" algn="l"/>
                <a:tab pos="1303694" algn="l"/>
                <a:tab pos="1716752" algn="l"/>
                <a:tab pos="2129803" algn="l"/>
                <a:tab pos="2541428" algn="l"/>
                <a:tab pos="2954475" algn="l"/>
                <a:tab pos="3367525" algn="l"/>
                <a:tab pos="3780581" algn="l"/>
                <a:tab pos="4193633" algn="l"/>
                <a:tab pos="4606681" algn="l"/>
                <a:tab pos="5018304" algn="l"/>
                <a:tab pos="5431356" algn="l"/>
                <a:tab pos="5844415" algn="l"/>
                <a:tab pos="6257463" algn="l"/>
                <a:tab pos="6670508" algn="l"/>
                <a:tab pos="7082131" algn="l"/>
                <a:tab pos="7495184" algn="l"/>
                <a:tab pos="7908238" algn="l"/>
                <a:tab pos="8321291" algn="l"/>
              </a:tabLst>
            </a:pPr>
            <a:r>
              <a:rPr lang="en-US" altLang="en-US" sz="2500" i="1" dirty="0">
                <a:solidFill>
                  <a:srgbClr val="000000"/>
                </a:solidFill>
              </a:rPr>
              <a:t>Room</a:t>
            </a:r>
            <a:r>
              <a:rPr lang="en-US" altLang="en-US" sz="2500" dirty="0">
                <a:solidFill>
                  <a:srgbClr val="000000"/>
                </a:solidFill>
              </a:rPr>
              <a:t> is “the space a boat needs … [to] maneuver promptly in a seamanlike way” – definition </a:t>
            </a:r>
            <a:r>
              <a:rPr lang="en-US" altLang="en-US" sz="2500" i="1" dirty="0">
                <a:solidFill>
                  <a:srgbClr val="000000"/>
                </a:solidFill>
              </a:rPr>
              <a:t>Room</a:t>
            </a:r>
          </a:p>
          <a:p>
            <a:pPr marL="375764" indent="-281108">
              <a:lnSpc>
                <a:spcPct val="93000"/>
              </a:lnSpc>
              <a:spcAft>
                <a:spcPts val="1293"/>
              </a:spcAft>
              <a:buClr>
                <a:srgbClr val="000000"/>
              </a:buClr>
              <a:buSzPct val="45000"/>
              <a:buFont typeface="Wingdings" pitchFamily="2" charset="2"/>
              <a:buChar char=""/>
              <a:tabLst>
                <a:tab pos="375764" algn="l"/>
                <a:tab pos="477611" algn="l"/>
                <a:tab pos="890643" algn="l"/>
                <a:tab pos="1303694" algn="l"/>
                <a:tab pos="1716752" algn="l"/>
                <a:tab pos="2129803" algn="l"/>
                <a:tab pos="2541428" algn="l"/>
                <a:tab pos="2954475" algn="l"/>
                <a:tab pos="3367525" algn="l"/>
                <a:tab pos="3780581" algn="l"/>
                <a:tab pos="4193633" algn="l"/>
                <a:tab pos="4606681" algn="l"/>
                <a:tab pos="5018304" algn="l"/>
                <a:tab pos="5431356" algn="l"/>
                <a:tab pos="5844415" algn="l"/>
                <a:tab pos="6257463" algn="l"/>
                <a:tab pos="6670508" algn="l"/>
                <a:tab pos="7082131" algn="l"/>
                <a:tab pos="7495184" algn="l"/>
                <a:tab pos="7908238" algn="l"/>
                <a:tab pos="8321291" algn="l"/>
              </a:tabLst>
            </a:pPr>
            <a:r>
              <a:rPr lang="en-US" altLang="en-US" sz="2500" dirty="0">
                <a:solidFill>
                  <a:srgbClr val="000000"/>
                </a:solidFill>
              </a:rPr>
              <a:t>First, decide who has right of way.  Then decide whether she might need to give the other boat room.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Basic Rules 1 – Opposite Tacks</a:t>
            </a:r>
          </a:p>
        </p:txBody>
      </p:sp>
      <p:sp>
        <p:nvSpPr>
          <p:cNvPr id="6147" name="Rectangle 3"/>
          <p:cNvSpPr>
            <a:spLocks noGrp="1" noChangeArrowheads="1"/>
          </p:cNvSpPr>
          <p:nvPr>
            <p:ph type="body" idx="1"/>
          </p:nvPr>
        </p:nvSpPr>
        <p:spPr/>
        <p:txBody>
          <a:bodyPr/>
          <a:lstStyle/>
          <a:p>
            <a:r>
              <a:rPr lang="en-US" dirty="0" smtClean="0"/>
              <a:t>A boat on starboard tack has right of way over a port tack boat</a:t>
            </a:r>
          </a:p>
        </p:txBody>
      </p:sp>
      <p:grpSp>
        <p:nvGrpSpPr>
          <p:cNvPr id="6148" name="Group 4"/>
          <p:cNvGrpSpPr>
            <a:grpSpLocks/>
          </p:cNvGrpSpPr>
          <p:nvPr/>
        </p:nvGrpSpPr>
        <p:grpSpPr bwMode="auto">
          <a:xfrm rot="-2700000">
            <a:off x="2286000" y="5562600"/>
            <a:ext cx="1447800" cy="457200"/>
            <a:chOff x="1968" y="2448"/>
            <a:chExt cx="912" cy="288"/>
          </a:xfrm>
        </p:grpSpPr>
        <p:sp>
          <p:nvSpPr>
            <p:cNvPr id="6156"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6157"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6149" name="Group 7"/>
          <p:cNvGrpSpPr>
            <a:grpSpLocks/>
          </p:cNvGrpSpPr>
          <p:nvPr/>
        </p:nvGrpSpPr>
        <p:grpSpPr bwMode="auto">
          <a:xfrm>
            <a:off x="3429004" y="3276600"/>
            <a:ext cx="1219200" cy="838200"/>
            <a:chOff x="1872" y="960"/>
            <a:chExt cx="768" cy="528"/>
          </a:xfrm>
        </p:grpSpPr>
        <p:sp>
          <p:nvSpPr>
            <p:cNvPr id="6154"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6155"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6150" name="Group 10"/>
          <p:cNvGrpSpPr>
            <a:grpSpLocks/>
          </p:cNvGrpSpPr>
          <p:nvPr/>
        </p:nvGrpSpPr>
        <p:grpSpPr bwMode="auto">
          <a:xfrm rot="2700000" flipH="1">
            <a:off x="4038600" y="5181600"/>
            <a:ext cx="1447800" cy="457200"/>
            <a:chOff x="1968" y="2448"/>
            <a:chExt cx="912" cy="288"/>
          </a:xfrm>
        </p:grpSpPr>
        <p:sp>
          <p:nvSpPr>
            <p:cNvPr id="6152"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6153"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6151" name="AutoShape 13"/>
          <p:cNvSpPr>
            <a:spLocks noChangeArrowheads="1"/>
          </p:cNvSpPr>
          <p:nvPr/>
        </p:nvSpPr>
        <p:spPr bwMode="auto">
          <a:xfrm>
            <a:off x="4876800" y="4419604"/>
            <a:ext cx="1676400" cy="609600"/>
          </a:xfrm>
          <a:prstGeom prst="wedgeRoundRectCallout">
            <a:avLst>
              <a:gd name="adj1" fmla="val -46593"/>
              <a:gd name="adj2" fmla="val 70051"/>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Starboard!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56485" y="273668"/>
            <a:ext cx="8228160" cy="1144921"/>
          </a:xfrm>
          <a:prstGeom prst="rect">
            <a:avLst/>
          </a:prstGeom>
          <a:noFill/>
          <a:ln w="9525">
            <a:noFill/>
            <a:round/>
            <a:headEnd/>
            <a:tailEnd/>
          </a:ln>
        </p:spPr>
        <p:txBody>
          <a:bodyPr lIns="0" tIns="35108" rIns="0" bIns="0" anchor="ctr"/>
          <a:lstStyle/>
          <a:p>
            <a:pPr algn="ctr" defTabSz="411617" hangingPunct="0">
              <a:lnSpc>
                <a:spcPct val="93000"/>
              </a:lnSpc>
              <a:buSzPct val="100000"/>
              <a:tabLst>
                <a:tab pos="0" algn="l"/>
                <a:tab pos="411617" algn="l"/>
                <a:tab pos="824669" algn="l"/>
                <a:tab pos="1237729" algn="l"/>
                <a:tab pos="1650779" algn="l"/>
                <a:tab pos="2063814" algn="l"/>
                <a:tab pos="2475448" algn="l"/>
                <a:tab pos="2888499" algn="l"/>
                <a:tab pos="3301562" algn="l"/>
                <a:tab pos="3714602" algn="l"/>
                <a:tab pos="4127650" algn="l"/>
                <a:tab pos="4540710" algn="l"/>
                <a:tab pos="4952330" algn="l"/>
                <a:tab pos="5365379" algn="l"/>
                <a:tab pos="5778431" algn="l"/>
                <a:tab pos="6191482" algn="l"/>
                <a:tab pos="6604542" algn="l"/>
                <a:tab pos="7016160" algn="l"/>
                <a:tab pos="7429208" algn="l"/>
                <a:tab pos="7842262" algn="l"/>
                <a:tab pos="8255311" algn="l"/>
              </a:tabLst>
            </a:pPr>
            <a:r>
              <a:rPr kumimoji="0" lang="en-US" altLang="en-US" b="0" dirty="0" smtClean="0">
                <a:solidFill>
                  <a:srgbClr val="000000"/>
                </a:solidFill>
                <a:latin typeface="Arial" charset="0"/>
                <a:cs typeface="+mn-cs"/>
              </a:rPr>
              <a:t>On Opposite Tacks</a:t>
            </a:r>
          </a:p>
        </p:txBody>
      </p:sp>
      <p:sp>
        <p:nvSpPr>
          <p:cNvPr id="10242" name="Text Box 2"/>
          <p:cNvSpPr txBox="1">
            <a:spLocks noChangeArrowheads="1"/>
          </p:cNvSpPr>
          <p:nvPr/>
        </p:nvSpPr>
        <p:spPr bwMode="auto">
          <a:xfrm>
            <a:off x="456485" y="1736824"/>
            <a:ext cx="8228160" cy="4526396"/>
          </a:xfrm>
          <a:prstGeom prst="rect">
            <a:avLst/>
          </a:prstGeom>
          <a:noFill/>
          <a:ln>
            <a:noFill/>
          </a:ln>
          <a:effectLst/>
          <a:extLst/>
        </p:spPr>
        <p:txBody>
          <a:bodyPr lIns="0" tIns="25354" rIns="0" bIns="0"/>
          <a:lstStyle>
            <a:lvl1pPr marL="417513" indent="-312738">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1pPr>
            <a:lvl2pPr marL="860425">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2pPr>
            <a:lvl3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3pPr>
            <a:lvl4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4pPr>
            <a:lvl5pPr>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17513" algn="l"/>
                <a:tab pos="530225" algn="l"/>
                <a:tab pos="987425" algn="l"/>
                <a:tab pos="1444625" algn="l"/>
                <a:tab pos="1901825" algn="l"/>
                <a:tab pos="2359025" algn="l"/>
                <a:tab pos="2816225" algn="l"/>
                <a:tab pos="3273425" algn="l"/>
                <a:tab pos="3730625" algn="l"/>
                <a:tab pos="4187825" algn="l"/>
                <a:tab pos="4645025" algn="l"/>
                <a:tab pos="5102225" algn="l"/>
                <a:tab pos="5559425" algn="l"/>
                <a:tab pos="6016625" algn="l"/>
                <a:tab pos="6473825" algn="l"/>
                <a:tab pos="6931025" algn="l"/>
                <a:tab pos="7388225" algn="l"/>
                <a:tab pos="7845425" algn="l"/>
                <a:tab pos="8302625" algn="l"/>
                <a:tab pos="8759825" algn="l"/>
                <a:tab pos="9217025" algn="l"/>
              </a:tabLst>
              <a:defRPr>
                <a:solidFill>
                  <a:srgbClr val="FFFFFF"/>
                </a:solidFill>
                <a:latin typeface="Arial" charset="0"/>
                <a:ea typeface="MS Gothic" charset="-128"/>
              </a:defRPr>
            </a:lvl9pPr>
          </a:lstStyle>
          <a:p>
            <a:pPr defTabSz="412795" hangingPunct="0">
              <a:lnSpc>
                <a:spcPct val="93000"/>
              </a:lnSpc>
              <a:spcAft>
                <a:spcPts val="1293"/>
              </a:spcAft>
              <a:buClr>
                <a:srgbClr val="000000"/>
              </a:buClr>
              <a:buSzPct val="45000"/>
              <a:buFont typeface="Wingdings" charset="2"/>
              <a:buChar char=""/>
              <a:defRPr/>
            </a:pPr>
            <a:r>
              <a:rPr kumimoji="0" lang="en-US" altLang="en-US" sz="2500" b="0" dirty="0" smtClean="0">
                <a:solidFill>
                  <a:srgbClr val="000000"/>
                </a:solidFill>
                <a:cs typeface="+mn-cs"/>
              </a:rPr>
              <a:t>“When boats are on opposite tacks, a port-tack boat shall keep clear of a starboard-tack boat.” – rule 10</a:t>
            </a:r>
          </a:p>
          <a:p>
            <a:pPr defTabSz="412795" hangingPunct="0">
              <a:lnSpc>
                <a:spcPct val="93000"/>
              </a:lnSpc>
              <a:spcAft>
                <a:spcPts val="1293"/>
              </a:spcAft>
              <a:buClr>
                <a:srgbClr val="000000"/>
              </a:buClr>
              <a:buSzPct val="45000"/>
              <a:buFont typeface="Wingdings" charset="2"/>
              <a:buChar char=""/>
              <a:defRPr/>
            </a:pPr>
            <a:r>
              <a:rPr kumimoji="0" lang="en-US" altLang="en-US" sz="2500" b="0" dirty="0" smtClean="0">
                <a:solidFill>
                  <a:srgbClr val="000000"/>
                </a:solidFill>
                <a:cs typeface="+mn-cs"/>
              </a:rPr>
              <a:t>Generally, a boat is on the tack opposite to the side on which her boom </a:t>
            </a:r>
            <a:r>
              <a:rPr kumimoji="0" lang="en-US" altLang="en-US" sz="2500" b="0" dirty="0" smtClean="0">
                <a:solidFill>
                  <a:srgbClr val="FF0000"/>
                </a:solidFill>
                <a:cs typeface="+mn-cs"/>
              </a:rPr>
              <a:t>lies</a:t>
            </a:r>
            <a:r>
              <a:rPr kumimoji="0" lang="en-US" altLang="en-US" sz="2500" b="0" dirty="0" smtClean="0">
                <a:solidFill>
                  <a:srgbClr val="000000"/>
                </a:solidFill>
                <a:cs typeface="+mn-cs"/>
              </a:rPr>
              <a:t>.</a:t>
            </a:r>
          </a:p>
          <a:p>
            <a:pPr defTabSz="412795" hangingPunct="0">
              <a:lnSpc>
                <a:spcPct val="93000"/>
              </a:lnSpc>
              <a:spcAft>
                <a:spcPts val="1293"/>
              </a:spcAft>
              <a:buClr>
                <a:srgbClr val="000000"/>
              </a:buClr>
              <a:buSzPct val="45000"/>
              <a:buFont typeface="Wingdings" charset="2"/>
              <a:buChar char=""/>
              <a:defRPr/>
            </a:pPr>
            <a:r>
              <a:rPr kumimoji="0" lang="en-US" altLang="en-US" sz="2500" dirty="0" smtClean="0">
                <a:solidFill>
                  <a:srgbClr val="000000"/>
                </a:solidFill>
                <a:cs typeface="+mn-cs"/>
              </a:rPr>
              <a:t>Always</a:t>
            </a:r>
            <a:r>
              <a:rPr kumimoji="0" lang="en-US" altLang="en-US" sz="2500" b="0" dirty="0" smtClean="0">
                <a:solidFill>
                  <a:srgbClr val="000000"/>
                </a:solidFill>
                <a:cs typeface="+mn-cs"/>
              </a:rPr>
              <a:t> start your rules analysis with “What tack am I on?  What tack is the other boat on?” </a:t>
            </a:r>
          </a:p>
          <a:p>
            <a:pPr marL="378409" defTabSz="412795" hangingPunct="0">
              <a:lnSpc>
                <a:spcPct val="93000"/>
              </a:lnSpc>
              <a:spcAft>
                <a:spcPts val="1293"/>
              </a:spcAft>
              <a:buSzPct val="45000"/>
              <a:defRPr/>
            </a:pPr>
            <a:endParaRPr kumimoji="0" lang="en-US" altLang="en-US" sz="2500" b="0" dirty="0" smtClean="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632160" y="273668"/>
            <a:ext cx="8052480" cy="1144921"/>
          </a:xfrm>
          <a:prstGeom prst="rect">
            <a:avLst/>
          </a:prstGeom>
          <a:noFill/>
          <a:ln w="9525">
            <a:noFill/>
            <a:round/>
            <a:headEnd/>
            <a:tailEnd/>
          </a:ln>
        </p:spPr>
        <p:txBody>
          <a:bodyPr lIns="0" tIns="35108" rIns="0" bIns="0" anchor="ctr"/>
          <a:lstStyle/>
          <a:p>
            <a:pPr algn="ctr" defTabSz="411617" hangingPunct="0">
              <a:lnSpc>
                <a:spcPct val="93000"/>
              </a:lnSpc>
              <a:buSzPct val="100000"/>
              <a:tabLst>
                <a:tab pos="0" algn="l"/>
                <a:tab pos="411617" algn="l"/>
                <a:tab pos="824669" algn="l"/>
                <a:tab pos="1237729" algn="l"/>
                <a:tab pos="1650779" algn="l"/>
                <a:tab pos="2063814" algn="l"/>
                <a:tab pos="2475448" algn="l"/>
                <a:tab pos="2888499" algn="l"/>
                <a:tab pos="3301562" algn="l"/>
                <a:tab pos="3714602" algn="l"/>
                <a:tab pos="4127650" algn="l"/>
                <a:tab pos="4540710" algn="l"/>
                <a:tab pos="4952330" algn="l"/>
                <a:tab pos="5365379" algn="l"/>
                <a:tab pos="5778431" algn="l"/>
                <a:tab pos="6191482" algn="l"/>
                <a:tab pos="6604542" algn="l"/>
                <a:tab pos="7016160" algn="l"/>
                <a:tab pos="7429208" algn="l"/>
                <a:tab pos="7842262" algn="l"/>
                <a:tab pos="8255311" algn="l"/>
              </a:tabLst>
            </a:pPr>
            <a:r>
              <a:rPr kumimoji="0" lang="en-US" altLang="en-US" b="0" dirty="0" smtClean="0">
                <a:solidFill>
                  <a:srgbClr val="000000"/>
                </a:solidFill>
                <a:latin typeface="Arial" charset="0"/>
                <a:cs typeface="+mn-cs"/>
              </a:rPr>
              <a:t>Who's on Starboard Tack?</a:t>
            </a:r>
          </a:p>
        </p:txBody>
      </p:sp>
      <p:sp>
        <p:nvSpPr>
          <p:cNvPr id="12290" name="Text Box 2"/>
          <p:cNvSpPr txBox="1">
            <a:spLocks noChangeArrowheads="1"/>
          </p:cNvSpPr>
          <p:nvPr/>
        </p:nvSpPr>
        <p:spPr bwMode="auto">
          <a:xfrm>
            <a:off x="1078560" y="6221453"/>
            <a:ext cx="7367040" cy="312513"/>
          </a:xfrm>
          <a:prstGeom prst="rect">
            <a:avLst/>
          </a:prstGeom>
          <a:noFill/>
          <a:ln w="9525">
            <a:noFill/>
            <a:round/>
            <a:headEnd/>
            <a:tailEnd/>
          </a:ln>
        </p:spPr>
        <p:txBody>
          <a:bodyPr wrap="none" lIns="81253" tIns="40629" rIns="81253" bIns="40629"/>
          <a:lstStyle/>
          <a:p>
            <a:pPr defTabSz="411617" hangingPunct="0">
              <a:lnSpc>
                <a:spcPct val="93000"/>
              </a:lnSpc>
              <a:buSzPct val="100000"/>
              <a:tabLst>
                <a:tab pos="0" algn="l"/>
                <a:tab pos="411617" algn="l"/>
                <a:tab pos="824669" algn="l"/>
                <a:tab pos="1237729" algn="l"/>
                <a:tab pos="1650779" algn="l"/>
                <a:tab pos="2063814" algn="l"/>
                <a:tab pos="2475448" algn="l"/>
                <a:tab pos="2888499" algn="l"/>
                <a:tab pos="3301562" algn="l"/>
                <a:tab pos="3714602" algn="l"/>
                <a:tab pos="4127650" algn="l"/>
                <a:tab pos="4540710" algn="l"/>
                <a:tab pos="4952330" algn="l"/>
                <a:tab pos="5365379" algn="l"/>
                <a:tab pos="5778431" algn="l"/>
                <a:tab pos="6191482" algn="l"/>
                <a:tab pos="6604542" algn="l"/>
                <a:tab pos="7016160" algn="l"/>
                <a:tab pos="7429208" algn="l"/>
                <a:tab pos="7842262" algn="l"/>
                <a:tab pos="8255311" algn="l"/>
              </a:tabLst>
            </a:pPr>
            <a:r>
              <a:rPr kumimoji="0" lang="en-US" altLang="en-US" sz="1600" b="0" dirty="0" smtClean="0">
                <a:solidFill>
                  <a:srgbClr val="000000"/>
                </a:solidFill>
                <a:latin typeface="Arial" charset="0"/>
                <a:cs typeface="+mn-cs"/>
              </a:rPr>
              <a:t>Answer:  Red and Green.  Blue and Yellow must keep clear of Red and Green!</a:t>
            </a:r>
          </a:p>
        </p:txBody>
      </p:sp>
      <p:pic>
        <p:nvPicPr>
          <p:cNvPr id="61444" name="Picture 3"/>
          <p:cNvPicPr>
            <a:picLocks noChangeAspect="1" noChangeArrowheads="1"/>
          </p:cNvPicPr>
          <p:nvPr/>
        </p:nvPicPr>
        <p:blipFill>
          <a:blip r:embed="rId3" cstate="print"/>
          <a:srcRect/>
          <a:stretch>
            <a:fillRect/>
          </a:stretch>
        </p:blipFill>
        <p:spPr bwMode="auto">
          <a:xfrm>
            <a:off x="3152161" y="1375384"/>
            <a:ext cx="2962080" cy="443134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Basic Rules 2 – Same Tack</a:t>
            </a:r>
          </a:p>
        </p:txBody>
      </p:sp>
      <p:sp>
        <p:nvSpPr>
          <p:cNvPr id="7171" name="Rectangle 3"/>
          <p:cNvSpPr>
            <a:spLocks noGrp="1" noChangeArrowheads="1"/>
          </p:cNvSpPr>
          <p:nvPr>
            <p:ph type="body" idx="1"/>
          </p:nvPr>
        </p:nvSpPr>
        <p:spPr/>
        <p:txBody>
          <a:bodyPr/>
          <a:lstStyle/>
          <a:p>
            <a:r>
              <a:rPr lang="en-US" dirty="0" smtClean="0"/>
              <a:t>A boat to leeward has right of way over a windward boat on the same tack</a:t>
            </a:r>
          </a:p>
        </p:txBody>
      </p:sp>
      <p:grpSp>
        <p:nvGrpSpPr>
          <p:cNvPr id="7172" name="Group 4"/>
          <p:cNvGrpSpPr>
            <a:grpSpLocks/>
          </p:cNvGrpSpPr>
          <p:nvPr/>
        </p:nvGrpSpPr>
        <p:grpSpPr bwMode="auto">
          <a:xfrm rot="-2700000">
            <a:off x="3048000" y="5181600"/>
            <a:ext cx="1447800" cy="457200"/>
            <a:chOff x="1968" y="2448"/>
            <a:chExt cx="912" cy="288"/>
          </a:xfrm>
        </p:grpSpPr>
        <p:sp>
          <p:nvSpPr>
            <p:cNvPr id="7179"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7180"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7173" name="Group 7"/>
          <p:cNvGrpSpPr>
            <a:grpSpLocks/>
          </p:cNvGrpSpPr>
          <p:nvPr/>
        </p:nvGrpSpPr>
        <p:grpSpPr bwMode="auto">
          <a:xfrm>
            <a:off x="3429004" y="3276600"/>
            <a:ext cx="1219200" cy="838200"/>
            <a:chOff x="1872" y="960"/>
            <a:chExt cx="768" cy="528"/>
          </a:xfrm>
        </p:grpSpPr>
        <p:sp>
          <p:nvSpPr>
            <p:cNvPr id="7177"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7178"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7174" name="Group 10"/>
          <p:cNvGrpSpPr>
            <a:grpSpLocks/>
          </p:cNvGrpSpPr>
          <p:nvPr/>
        </p:nvGrpSpPr>
        <p:grpSpPr bwMode="auto">
          <a:xfrm rot="8100000" flipH="1" flipV="1">
            <a:off x="4038600" y="5181600"/>
            <a:ext cx="1447800" cy="457200"/>
            <a:chOff x="1968" y="2448"/>
            <a:chExt cx="912" cy="288"/>
          </a:xfrm>
        </p:grpSpPr>
        <p:sp>
          <p:nvSpPr>
            <p:cNvPr id="7175"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7176"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Basic Rules 3</a:t>
            </a:r>
          </a:p>
        </p:txBody>
      </p:sp>
      <p:sp>
        <p:nvSpPr>
          <p:cNvPr id="8195" name="Rectangle 3"/>
          <p:cNvSpPr>
            <a:spLocks noGrp="1" noChangeArrowheads="1"/>
          </p:cNvSpPr>
          <p:nvPr>
            <p:ph type="body" idx="1"/>
          </p:nvPr>
        </p:nvSpPr>
        <p:spPr/>
        <p:txBody>
          <a:bodyPr/>
          <a:lstStyle/>
          <a:p>
            <a:r>
              <a:rPr lang="en-US" smtClean="0"/>
              <a:t>When rounding a windward mark, an inside boat </a:t>
            </a:r>
            <a:r>
              <a:rPr lang="en-US" u="sng" smtClean="0"/>
              <a:t>on the same tack</a:t>
            </a:r>
            <a:r>
              <a:rPr lang="en-US" smtClean="0"/>
              <a:t> must be given room</a:t>
            </a:r>
          </a:p>
        </p:txBody>
      </p:sp>
      <p:grpSp>
        <p:nvGrpSpPr>
          <p:cNvPr id="8196" name="Group 4"/>
          <p:cNvGrpSpPr>
            <a:grpSpLocks/>
          </p:cNvGrpSpPr>
          <p:nvPr/>
        </p:nvGrpSpPr>
        <p:grpSpPr bwMode="auto">
          <a:xfrm rot="2700000" flipH="1">
            <a:off x="4648203" y="5486403"/>
            <a:ext cx="1447800" cy="457200"/>
            <a:chOff x="1968" y="2448"/>
            <a:chExt cx="912" cy="288"/>
          </a:xfrm>
        </p:grpSpPr>
        <p:sp>
          <p:nvSpPr>
            <p:cNvPr id="8208"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8209"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8197" name="Group 7"/>
          <p:cNvGrpSpPr>
            <a:grpSpLocks/>
          </p:cNvGrpSpPr>
          <p:nvPr/>
        </p:nvGrpSpPr>
        <p:grpSpPr bwMode="auto">
          <a:xfrm rot="2700000" flipH="1">
            <a:off x="4724401" y="4495804"/>
            <a:ext cx="1447800" cy="457200"/>
            <a:chOff x="1968" y="2448"/>
            <a:chExt cx="912" cy="288"/>
          </a:xfrm>
        </p:grpSpPr>
        <p:sp>
          <p:nvSpPr>
            <p:cNvPr id="8206" name="AutoShape 8"/>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8207" name="Line 9"/>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8198" name="AutoShape 10"/>
          <p:cNvSpPr>
            <a:spLocks noChangeArrowheads="1"/>
          </p:cNvSpPr>
          <p:nvPr/>
        </p:nvSpPr>
        <p:spPr bwMode="auto">
          <a:xfrm rot="-1800000">
            <a:off x="4378365" y="3235325"/>
            <a:ext cx="500063" cy="684213"/>
          </a:xfrm>
          <a:custGeom>
            <a:avLst/>
            <a:gdLst>
              <a:gd name="T0" fmla="*/ 350183 w 21600"/>
              <a:gd name="T1" fmla="*/ 0 h 21600"/>
              <a:gd name="T2" fmla="*/ 350183 w 21600"/>
              <a:gd name="T3" fmla="*/ 385123 h 21600"/>
              <a:gd name="T4" fmla="*/ 74940 w 21600"/>
              <a:gd name="T5" fmla="*/ 684213 h 21600"/>
              <a:gd name="T6" fmla="*/ 500063 w 21600"/>
              <a:gd name="T7" fmla="*/ 19256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8199" name="Group 11"/>
          <p:cNvGrpSpPr>
            <a:grpSpLocks/>
          </p:cNvGrpSpPr>
          <p:nvPr/>
        </p:nvGrpSpPr>
        <p:grpSpPr bwMode="auto">
          <a:xfrm>
            <a:off x="5029201" y="3124240"/>
            <a:ext cx="457200" cy="912813"/>
            <a:chOff x="3168" y="1968"/>
            <a:chExt cx="288" cy="575"/>
          </a:xfrm>
        </p:grpSpPr>
        <p:sp>
          <p:nvSpPr>
            <p:cNvPr id="8204" name="AutoShape 12"/>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8205" name="Text Box 13"/>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grpSp>
        <p:nvGrpSpPr>
          <p:cNvPr id="8200" name="Group 14"/>
          <p:cNvGrpSpPr>
            <a:grpSpLocks/>
          </p:cNvGrpSpPr>
          <p:nvPr/>
        </p:nvGrpSpPr>
        <p:grpSpPr bwMode="auto">
          <a:xfrm>
            <a:off x="2209800" y="3124200"/>
            <a:ext cx="1219200" cy="838200"/>
            <a:chOff x="1872" y="960"/>
            <a:chExt cx="768" cy="528"/>
          </a:xfrm>
        </p:grpSpPr>
        <p:sp>
          <p:nvSpPr>
            <p:cNvPr id="8202" name="AutoShape 15"/>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8203" name="Text Box 16"/>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8201" name="AutoShape 17"/>
          <p:cNvSpPr>
            <a:spLocks noChangeArrowheads="1"/>
          </p:cNvSpPr>
          <p:nvPr/>
        </p:nvSpPr>
        <p:spPr bwMode="auto">
          <a:xfrm>
            <a:off x="5638800" y="3886201"/>
            <a:ext cx="1295400" cy="609600"/>
          </a:xfrm>
          <a:prstGeom prst="wedgeRoundRectCallout">
            <a:avLst>
              <a:gd name="adj1" fmla="val -45588"/>
              <a:gd name="adj2" fmla="val 70051"/>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Room!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Basic Rules 4</a:t>
            </a:r>
          </a:p>
        </p:txBody>
      </p:sp>
      <p:sp>
        <p:nvSpPr>
          <p:cNvPr id="9219" name="Rectangle 3"/>
          <p:cNvSpPr>
            <a:spLocks noGrp="1" noChangeArrowheads="1"/>
          </p:cNvSpPr>
          <p:nvPr>
            <p:ph type="body" idx="1"/>
          </p:nvPr>
        </p:nvSpPr>
        <p:spPr/>
        <p:txBody>
          <a:bodyPr/>
          <a:lstStyle/>
          <a:p>
            <a:r>
              <a:rPr lang="en-US" smtClean="0"/>
              <a:t>When rounding a leeward mark, an inside boat must </a:t>
            </a:r>
            <a:r>
              <a:rPr lang="en-US" u="sng" smtClean="0"/>
              <a:t>always</a:t>
            </a:r>
            <a:r>
              <a:rPr lang="en-US" smtClean="0"/>
              <a:t> be given room</a:t>
            </a:r>
          </a:p>
        </p:txBody>
      </p:sp>
      <p:sp>
        <p:nvSpPr>
          <p:cNvPr id="9220" name="AutoShape 4"/>
          <p:cNvSpPr>
            <a:spLocks noChangeArrowheads="1"/>
          </p:cNvSpPr>
          <p:nvPr/>
        </p:nvSpPr>
        <p:spPr bwMode="auto">
          <a:xfrm rot="-1800000" flipH="1" flipV="1">
            <a:off x="6096040" y="5715003"/>
            <a:ext cx="500063" cy="684213"/>
          </a:xfrm>
          <a:custGeom>
            <a:avLst/>
            <a:gdLst>
              <a:gd name="T0" fmla="*/ 350183 w 21600"/>
              <a:gd name="T1" fmla="*/ 0 h 21600"/>
              <a:gd name="T2" fmla="*/ 350183 w 21600"/>
              <a:gd name="T3" fmla="*/ 385123 h 21600"/>
              <a:gd name="T4" fmla="*/ 74940 w 21600"/>
              <a:gd name="T5" fmla="*/ 684213 h 21600"/>
              <a:gd name="T6" fmla="*/ 500063 w 21600"/>
              <a:gd name="T7" fmla="*/ 19256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9221" name="Group 5"/>
          <p:cNvGrpSpPr>
            <a:grpSpLocks/>
          </p:cNvGrpSpPr>
          <p:nvPr/>
        </p:nvGrpSpPr>
        <p:grpSpPr bwMode="auto">
          <a:xfrm>
            <a:off x="5029201" y="5562640"/>
            <a:ext cx="457200" cy="912813"/>
            <a:chOff x="3168" y="1968"/>
            <a:chExt cx="288" cy="575"/>
          </a:xfrm>
        </p:grpSpPr>
        <p:sp>
          <p:nvSpPr>
            <p:cNvPr id="9232" name="AutoShape 6"/>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9233" name="Text Box 7"/>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grpSp>
        <p:nvGrpSpPr>
          <p:cNvPr id="9222" name="Group 8"/>
          <p:cNvGrpSpPr>
            <a:grpSpLocks/>
          </p:cNvGrpSpPr>
          <p:nvPr/>
        </p:nvGrpSpPr>
        <p:grpSpPr bwMode="auto">
          <a:xfrm>
            <a:off x="2209800" y="3124200"/>
            <a:ext cx="1219200" cy="838200"/>
            <a:chOff x="1872" y="960"/>
            <a:chExt cx="768" cy="528"/>
          </a:xfrm>
        </p:grpSpPr>
        <p:sp>
          <p:nvSpPr>
            <p:cNvPr id="9230" name="AutoShape 9"/>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9231" name="Text Box 10"/>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9223" name="AutoShape 11"/>
          <p:cNvSpPr>
            <a:spLocks noChangeArrowheads="1"/>
          </p:cNvSpPr>
          <p:nvPr/>
        </p:nvSpPr>
        <p:spPr bwMode="auto">
          <a:xfrm flipH="1">
            <a:off x="3962404" y="3581400"/>
            <a:ext cx="1295400" cy="609600"/>
          </a:xfrm>
          <a:prstGeom prst="wedgeRoundRectCallout">
            <a:avLst>
              <a:gd name="adj1" fmla="val -68995"/>
              <a:gd name="adj2" fmla="val 5650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Room!</a:t>
            </a:r>
          </a:p>
        </p:txBody>
      </p:sp>
      <p:grpSp>
        <p:nvGrpSpPr>
          <p:cNvPr id="9224" name="Group 12"/>
          <p:cNvGrpSpPr>
            <a:grpSpLocks/>
          </p:cNvGrpSpPr>
          <p:nvPr/>
        </p:nvGrpSpPr>
        <p:grpSpPr bwMode="auto">
          <a:xfrm rot="4500000">
            <a:off x="4914901" y="4381500"/>
            <a:ext cx="1447800" cy="762000"/>
            <a:chOff x="3360" y="2544"/>
            <a:chExt cx="912" cy="480"/>
          </a:xfrm>
        </p:grpSpPr>
        <p:sp>
          <p:nvSpPr>
            <p:cNvPr id="9228" name="AutoShape 13"/>
            <p:cNvSpPr>
              <a:spLocks noChangeArrowheads="1"/>
            </p:cNvSpPr>
            <p:nvPr/>
          </p:nvSpPr>
          <p:spPr bwMode="auto">
            <a:xfrm>
              <a:off x="3360" y="2544"/>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9229" name="Line 14"/>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grpSp>
        <p:nvGrpSpPr>
          <p:cNvPr id="9225" name="Group 15"/>
          <p:cNvGrpSpPr>
            <a:grpSpLocks/>
          </p:cNvGrpSpPr>
          <p:nvPr/>
        </p:nvGrpSpPr>
        <p:grpSpPr bwMode="auto">
          <a:xfrm rot="18000000" flipH="1">
            <a:off x="6591305" y="3695700"/>
            <a:ext cx="1447800" cy="762000"/>
            <a:chOff x="3360" y="2544"/>
            <a:chExt cx="912" cy="480"/>
          </a:xfrm>
        </p:grpSpPr>
        <p:sp>
          <p:nvSpPr>
            <p:cNvPr id="9226" name="AutoShape 16"/>
            <p:cNvSpPr>
              <a:spLocks noChangeArrowheads="1"/>
            </p:cNvSpPr>
            <p:nvPr/>
          </p:nvSpPr>
          <p:spPr bwMode="auto">
            <a:xfrm>
              <a:off x="3360" y="2544"/>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9227" name="Line 17"/>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Basic Rules 5</a:t>
            </a:r>
          </a:p>
        </p:txBody>
      </p:sp>
      <p:sp>
        <p:nvSpPr>
          <p:cNvPr id="10243" name="Rectangle 3"/>
          <p:cNvSpPr>
            <a:spLocks noGrp="1" noChangeArrowheads="1"/>
          </p:cNvSpPr>
          <p:nvPr>
            <p:ph type="body" idx="1"/>
          </p:nvPr>
        </p:nvSpPr>
        <p:spPr/>
        <p:txBody>
          <a:bodyPr/>
          <a:lstStyle/>
          <a:p>
            <a:r>
              <a:rPr lang="en-US" smtClean="0"/>
              <a:t>A boat which is tacking must keep clear of one that is not</a:t>
            </a:r>
          </a:p>
          <a:p>
            <a:r>
              <a:rPr lang="en-US" smtClean="0"/>
              <a:t>A boat clear astern must keep clear of boat ahead</a:t>
            </a:r>
          </a:p>
          <a:p>
            <a:r>
              <a:rPr lang="en-US" smtClean="0"/>
              <a:t>When a right-of-way boat changes course, she must give other boats room to keep clear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Basic Rules 6</a:t>
            </a:r>
          </a:p>
        </p:txBody>
      </p:sp>
      <p:sp>
        <p:nvSpPr>
          <p:cNvPr id="11267" name="Rectangle 3"/>
          <p:cNvSpPr>
            <a:spLocks noGrp="1" noChangeArrowheads="1"/>
          </p:cNvSpPr>
          <p:nvPr>
            <p:ph type="body" idx="1"/>
          </p:nvPr>
        </p:nvSpPr>
        <p:spPr/>
        <p:txBody>
          <a:bodyPr/>
          <a:lstStyle/>
          <a:p>
            <a:r>
              <a:rPr lang="en-US" smtClean="0"/>
              <a:t>What do I do if I break a rule?</a:t>
            </a:r>
          </a:p>
          <a:p>
            <a:pPr lvl="1"/>
            <a:r>
              <a:rPr lang="en-US" smtClean="0"/>
              <a:t>If you break a right-of-way rule, you must do two turns promptly after the incident</a:t>
            </a:r>
          </a:p>
          <a:p>
            <a:pPr lvl="1"/>
            <a:r>
              <a:rPr lang="en-US" smtClean="0"/>
              <a:t>If you touch a mark, you must do one turn promptly</a:t>
            </a:r>
          </a:p>
          <a:p>
            <a:pPr lvl="1"/>
            <a:r>
              <a:rPr lang="en-US" smtClean="0"/>
              <a:t>If there was serious damage, you must retire</a:t>
            </a:r>
          </a:p>
          <a:p>
            <a:pPr lvl="1"/>
            <a:r>
              <a:rPr lang="en-US" smtClean="0"/>
              <a:t>You must keep clear of other boats when doing your penalty turns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Overview</a:t>
            </a:r>
          </a:p>
        </p:txBody>
      </p:sp>
      <p:sp>
        <p:nvSpPr>
          <p:cNvPr id="5123" name="Rectangle 3"/>
          <p:cNvSpPr>
            <a:spLocks noGrp="1" noChangeArrowheads="1"/>
          </p:cNvSpPr>
          <p:nvPr>
            <p:ph type="body" idx="1"/>
          </p:nvPr>
        </p:nvSpPr>
        <p:spPr/>
        <p:txBody>
          <a:bodyPr/>
          <a:lstStyle/>
          <a:p>
            <a:r>
              <a:rPr lang="en-US" dirty="0" smtClean="0"/>
              <a:t>Starting Sequence</a:t>
            </a:r>
          </a:p>
          <a:p>
            <a:r>
              <a:rPr lang="en-US" dirty="0" smtClean="0"/>
              <a:t>Basic rules everyone should know</a:t>
            </a:r>
          </a:p>
          <a:p>
            <a:r>
              <a:rPr lang="en-US" dirty="0" smtClean="0"/>
              <a:t>Passing situations</a:t>
            </a:r>
          </a:p>
          <a:p>
            <a:r>
              <a:rPr lang="en-US" dirty="0" smtClean="0"/>
              <a:t>Meeting situations</a:t>
            </a:r>
          </a:p>
          <a:p>
            <a:r>
              <a:rPr lang="en-US" dirty="0" smtClean="0"/>
              <a:t>Mark </a:t>
            </a:r>
            <a:r>
              <a:rPr lang="en-US" dirty="0" err="1" smtClean="0"/>
              <a:t>roundings</a:t>
            </a:r>
            <a:endParaRPr lang="en-US" dirty="0" smtClean="0"/>
          </a:p>
          <a:p>
            <a:r>
              <a:rPr lang="en-US" dirty="0" smtClean="0"/>
              <a:t>Obstructions</a:t>
            </a:r>
          </a:p>
          <a:p>
            <a:r>
              <a:rPr lang="en-US" dirty="0" smtClean="0"/>
              <a:t>Basic Review</a:t>
            </a:r>
          </a:p>
          <a:p>
            <a:r>
              <a:rPr lang="en-US" dirty="0" smtClean="0"/>
              <a:t>Local Rules &amp; Procedures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Passing Situations 1</a:t>
            </a:r>
          </a:p>
        </p:txBody>
      </p:sp>
      <p:sp>
        <p:nvSpPr>
          <p:cNvPr id="12291" name="Rectangle 3"/>
          <p:cNvSpPr>
            <a:spLocks noGrp="1" noChangeArrowheads="1"/>
          </p:cNvSpPr>
          <p:nvPr>
            <p:ph type="body" idx="1"/>
          </p:nvPr>
        </p:nvSpPr>
        <p:spPr/>
        <p:txBody>
          <a:bodyPr/>
          <a:lstStyle/>
          <a:p>
            <a:r>
              <a:rPr lang="en-US" smtClean="0"/>
              <a:t>A boat passing to windward must keep clear of a leeward boat on the same tack. The leeward boat may luff to prevent the pass.</a:t>
            </a:r>
          </a:p>
        </p:txBody>
      </p:sp>
      <p:grpSp>
        <p:nvGrpSpPr>
          <p:cNvPr id="12292" name="Group 4"/>
          <p:cNvGrpSpPr>
            <a:grpSpLocks/>
          </p:cNvGrpSpPr>
          <p:nvPr/>
        </p:nvGrpSpPr>
        <p:grpSpPr bwMode="auto">
          <a:xfrm rot="-2700000">
            <a:off x="3048000" y="5181600"/>
            <a:ext cx="1447800" cy="457200"/>
            <a:chOff x="1968" y="2448"/>
            <a:chExt cx="912" cy="288"/>
          </a:xfrm>
        </p:grpSpPr>
        <p:sp>
          <p:nvSpPr>
            <p:cNvPr id="12301"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2302"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12293" name="Group 7"/>
          <p:cNvGrpSpPr>
            <a:grpSpLocks/>
          </p:cNvGrpSpPr>
          <p:nvPr/>
        </p:nvGrpSpPr>
        <p:grpSpPr bwMode="auto">
          <a:xfrm>
            <a:off x="3429004" y="3276600"/>
            <a:ext cx="1219200" cy="838200"/>
            <a:chOff x="1872" y="960"/>
            <a:chExt cx="768" cy="528"/>
          </a:xfrm>
        </p:grpSpPr>
        <p:sp>
          <p:nvSpPr>
            <p:cNvPr id="12299"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2300"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12294" name="Group 10"/>
          <p:cNvGrpSpPr>
            <a:grpSpLocks/>
          </p:cNvGrpSpPr>
          <p:nvPr/>
        </p:nvGrpSpPr>
        <p:grpSpPr bwMode="auto">
          <a:xfrm rot="8100000" flipH="1" flipV="1">
            <a:off x="4038600" y="5181600"/>
            <a:ext cx="1447800" cy="457200"/>
            <a:chOff x="1968" y="2448"/>
            <a:chExt cx="912" cy="288"/>
          </a:xfrm>
        </p:grpSpPr>
        <p:sp>
          <p:nvSpPr>
            <p:cNvPr id="12297"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2298"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12295" name="AutoShape 13"/>
          <p:cNvSpPr>
            <a:spLocks noChangeArrowheads="1"/>
          </p:cNvSpPr>
          <p:nvPr/>
        </p:nvSpPr>
        <p:spPr bwMode="auto">
          <a:xfrm>
            <a:off x="5257800" y="5486400"/>
            <a:ext cx="1524000" cy="609600"/>
          </a:xfrm>
          <a:prstGeom prst="wedgeRoundRectCallout">
            <a:avLst>
              <a:gd name="adj1" fmla="val -70106"/>
              <a:gd name="adj2" fmla="val -59375"/>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Head up!</a:t>
            </a:r>
          </a:p>
        </p:txBody>
      </p:sp>
      <p:sp>
        <p:nvSpPr>
          <p:cNvPr id="12296" name="AutoShape 14"/>
          <p:cNvSpPr>
            <a:spLocks noChangeArrowheads="1"/>
          </p:cNvSpPr>
          <p:nvPr/>
        </p:nvSpPr>
        <p:spPr bwMode="auto">
          <a:xfrm rot="-2700000">
            <a:off x="4267204" y="43434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Passing Situations 2</a:t>
            </a:r>
          </a:p>
        </p:txBody>
      </p:sp>
      <p:sp>
        <p:nvSpPr>
          <p:cNvPr id="13315" name="Rectangle 3"/>
          <p:cNvSpPr>
            <a:spLocks noGrp="1" noChangeArrowheads="1"/>
          </p:cNvSpPr>
          <p:nvPr>
            <p:ph type="body" idx="1"/>
          </p:nvPr>
        </p:nvSpPr>
        <p:spPr/>
        <p:txBody>
          <a:bodyPr/>
          <a:lstStyle/>
          <a:p>
            <a:r>
              <a:rPr lang="en-US" smtClean="0"/>
              <a:t>A boat passing to leeward on the same tack must not sail above her proper course</a:t>
            </a:r>
          </a:p>
        </p:txBody>
      </p:sp>
      <p:grpSp>
        <p:nvGrpSpPr>
          <p:cNvPr id="13316" name="Group 4"/>
          <p:cNvGrpSpPr>
            <a:grpSpLocks/>
          </p:cNvGrpSpPr>
          <p:nvPr/>
        </p:nvGrpSpPr>
        <p:grpSpPr bwMode="auto">
          <a:xfrm rot="-2700000">
            <a:off x="3581402" y="4572000"/>
            <a:ext cx="1447800" cy="457200"/>
            <a:chOff x="1968" y="2448"/>
            <a:chExt cx="912" cy="288"/>
          </a:xfrm>
        </p:grpSpPr>
        <p:sp>
          <p:nvSpPr>
            <p:cNvPr id="13325"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3326"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13317" name="Group 7"/>
          <p:cNvGrpSpPr>
            <a:grpSpLocks/>
          </p:cNvGrpSpPr>
          <p:nvPr/>
        </p:nvGrpSpPr>
        <p:grpSpPr bwMode="auto">
          <a:xfrm>
            <a:off x="3429004" y="3276600"/>
            <a:ext cx="1219200" cy="838200"/>
            <a:chOff x="1872" y="960"/>
            <a:chExt cx="768" cy="528"/>
          </a:xfrm>
        </p:grpSpPr>
        <p:sp>
          <p:nvSpPr>
            <p:cNvPr id="13323"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3324"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13318" name="Group 10"/>
          <p:cNvGrpSpPr>
            <a:grpSpLocks/>
          </p:cNvGrpSpPr>
          <p:nvPr/>
        </p:nvGrpSpPr>
        <p:grpSpPr bwMode="auto">
          <a:xfrm rot="8100000" flipH="1" flipV="1">
            <a:off x="3581402" y="5715000"/>
            <a:ext cx="1447800" cy="457200"/>
            <a:chOff x="1968" y="2448"/>
            <a:chExt cx="912" cy="288"/>
          </a:xfrm>
        </p:grpSpPr>
        <p:sp>
          <p:nvSpPr>
            <p:cNvPr id="13321"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3322"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13319" name="AutoShape 13"/>
          <p:cNvSpPr>
            <a:spLocks noChangeArrowheads="1"/>
          </p:cNvSpPr>
          <p:nvPr/>
        </p:nvSpPr>
        <p:spPr bwMode="auto">
          <a:xfrm>
            <a:off x="2133600" y="3886200"/>
            <a:ext cx="1524000" cy="838200"/>
          </a:xfrm>
          <a:prstGeom prst="wedgeRoundRectCallout">
            <a:avLst>
              <a:gd name="adj1" fmla="val 71458"/>
              <a:gd name="adj2" fmla="val 5094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Proper course!</a:t>
            </a:r>
          </a:p>
        </p:txBody>
      </p:sp>
      <p:sp>
        <p:nvSpPr>
          <p:cNvPr id="13320" name="AutoShape 14"/>
          <p:cNvSpPr>
            <a:spLocks noChangeArrowheads="1"/>
          </p:cNvSpPr>
          <p:nvPr/>
        </p:nvSpPr>
        <p:spPr bwMode="auto">
          <a:xfrm rot="-2700000">
            <a:off x="4800600" y="48768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632160" y="273666"/>
            <a:ext cx="8052480" cy="1144921"/>
          </a:xfrm>
          <a:prstGeom prst="rect">
            <a:avLst/>
          </a:prstGeom>
          <a:noFill/>
          <a:ln w="9525">
            <a:noFill/>
            <a:round/>
            <a:headEnd/>
            <a:tailEnd/>
          </a:ln>
        </p:spPr>
        <p:txBody>
          <a:bodyPr lIns="0" tIns="35116" rIns="0" bIns="0" anchor="ctr"/>
          <a:lstStyle/>
          <a:p>
            <a:pPr algn="ctr" defTabSz="411703" hangingPunct="0">
              <a:lnSpc>
                <a:spcPct val="93000"/>
              </a:lnSpc>
              <a:buSzPct val="100000"/>
              <a:tabLst>
                <a:tab pos="0" algn="l"/>
                <a:tab pos="411703" algn="l"/>
                <a:tab pos="824841" algn="l"/>
                <a:tab pos="1237985" algn="l"/>
                <a:tab pos="1651121" algn="l"/>
                <a:tab pos="2064242" algn="l"/>
                <a:tab pos="2475961" algn="l"/>
                <a:tab pos="2889098" algn="l"/>
                <a:tab pos="3302246" algn="l"/>
                <a:tab pos="3715372" algn="l"/>
                <a:tab pos="4128506" algn="l"/>
                <a:tab pos="4541652" algn="l"/>
                <a:tab pos="4953357" algn="l"/>
                <a:tab pos="5366493" algn="l"/>
                <a:tab pos="5779629" algn="l"/>
                <a:tab pos="6192766" algn="l"/>
                <a:tab pos="6605910" algn="l"/>
                <a:tab pos="7017614" algn="l"/>
                <a:tab pos="7430748" algn="l"/>
                <a:tab pos="7843888" algn="l"/>
                <a:tab pos="8257023" algn="l"/>
              </a:tabLst>
            </a:pPr>
            <a:r>
              <a:rPr kumimoji="0" lang="en-US" altLang="en-US" b="0" dirty="0" smtClean="0">
                <a:solidFill>
                  <a:srgbClr val="000000"/>
                </a:solidFill>
                <a:latin typeface="Arial" charset="0"/>
                <a:cs typeface="+mn-cs"/>
              </a:rPr>
              <a:t>On the Same Tack</a:t>
            </a:r>
          </a:p>
        </p:txBody>
      </p:sp>
      <p:sp>
        <p:nvSpPr>
          <p:cNvPr id="64515" name="Text Box 2"/>
          <p:cNvSpPr txBox="1">
            <a:spLocks noChangeArrowheads="1"/>
          </p:cNvSpPr>
          <p:nvPr/>
        </p:nvSpPr>
        <p:spPr bwMode="auto">
          <a:xfrm>
            <a:off x="456485" y="1604331"/>
            <a:ext cx="8228160" cy="4526396"/>
          </a:xfrm>
          <a:prstGeom prst="rect">
            <a:avLst/>
          </a:prstGeom>
          <a:noFill/>
          <a:ln w="9525">
            <a:noFill/>
            <a:round/>
            <a:headEnd/>
            <a:tailEnd/>
          </a:ln>
        </p:spPr>
        <p:txBody>
          <a:bodyPr lIns="0" tIns="25360" rIns="0" bIns="0"/>
          <a:lstStyle/>
          <a:p>
            <a:pPr marL="375842" indent="-281167" defTabSz="411703" hangingPunct="0">
              <a:lnSpc>
                <a:spcPct val="93000"/>
              </a:lnSpc>
              <a:spcAft>
                <a:spcPts val="1293"/>
              </a:spcAft>
              <a:buClr>
                <a:srgbClr val="000000"/>
              </a:buClr>
              <a:buSzPct val="45000"/>
              <a:buFont typeface="Wingdings" pitchFamily="2" charset="2"/>
              <a:buChar char=""/>
              <a:tabLst>
                <a:tab pos="375842" algn="l"/>
                <a:tab pos="477709" algn="l"/>
                <a:tab pos="890828" algn="l"/>
                <a:tab pos="1303964" algn="l"/>
                <a:tab pos="1717108" algn="l"/>
                <a:tab pos="2130245" algn="l"/>
                <a:tab pos="2541955" algn="l"/>
                <a:tab pos="2955088" algn="l"/>
                <a:tab pos="3368223" algn="l"/>
                <a:tab pos="3781365" algn="l"/>
                <a:tab pos="4194503" algn="l"/>
                <a:tab pos="4607637" algn="l"/>
                <a:tab pos="5019344" algn="l"/>
                <a:tab pos="5432482" algn="l"/>
                <a:tab pos="5845627" algn="l"/>
                <a:tab pos="6258761" algn="l"/>
                <a:tab pos="6671891" algn="l"/>
                <a:tab pos="7083600" algn="l"/>
                <a:tab pos="7496738" algn="l"/>
                <a:tab pos="7909878" algn="l"/>
                <a:tab pos="8323016" algn="l"/>
              </a:tabLst>
            </a:pPr>
            <a:r>
              <a:rPr kumimoji="0" lang="en-US" altLang="en-US" sz="2900" b="0" dirty="0" smtClean="0">
                <a:solidFill>
                  <a:srgbClr val="000000"/>
                </a:solidFill>
                <a:latin typeface="Arial" charset="0"/>
                <a:cs typeface="+mn-cs"/>
              </a:rPr>
              <a:t>“When boats are on the same </a:t>
            </a:r>
            <a:r>
              <a:rPr kumimoji="0" lang="en-US" altLang="en-US" sz="2900" b="0" i="1" dirty="0" smtClean="0">
                <a:solidFill>
                  <a:srgbClr val="000000"/>
                </a:solidFill>
                <a:latin typeface="Arial" charset="0"/>
                <a:cs typeface="+mn-cs"/>
              </a:rPr>
              <a:t>tack</a:t>
            </a:r>
            <a:r>
              <a:rPr kumimoji="0" lang="en-US" altLang="en-US" sz="2900" b="0" dirty="0" smtClean="0">
                <a:solidFill>
                  <a:srgbClr val="000000"/>
                </a:solidFill>
                <a:latin typeface="Arial" charset="0"/>
                <a:cs typeface="+mn-cs"/>
              </a:rPr>
              <a:t> and overlapped, a </a:t>
            </a:r>
            <a:r>
              <a:rPr kumimoji="0" lang="en-US" altLang="en-US" sz="2900" b="0" i="1" dirty="0" smtClean="0">
                <a:solidFill>
                  <a:srgbClr val="000000"/>
                </a:solidFill>
                <a:latin typeface="Arial" charset="0"/>
                <a:cs typeface="+mn-cs"/>
              </a:rPr>
              <a:t>windward</a:t>
            </a:r>
            <a:r>
              <a:rPr kumimoji="0" lang="en-US" altLang="en-US" sz="2900" b="0" dirty="0" smtClean="0">
                <a:solidFill>
                  <a:srgbClr val="000000"/>
                </a:solidFill>
                <a:latin typeface="Arial" charset="0"/>
                <a:cs typeface="+mn-cs"/>
              </a:rPr>
              <a:t> boat shall </a:t>
            </a:r>
            <a:r>
              <a:rPr kumimoji="0" lang="en-US" altLang="en-US" sz="2900" b="0" i="1" dirty="0" smtClean="0">
                <a:solidFill>
                  <a:srgbClr val="000000"/>
                </a:solidFill>
                <a:latin typeface="Arial" charset="0"/>
                <a:cs typeface="+mn-cs"/>
              </a:rPr>
              <a:t>keep clear</a:t>
            </a:r>
            <a:r>
              <a:rPr kumimoji="0" lang="en-US" altLang="en-US" sz="2900" b="0" dirty="0" smtClean="0">
                <a:solidFill>
                  <a:srgbClr val="000000"/>
                </a:solidFill>
                <a:latin typeface="Arial" charset="0"/>
                <a:cs typeface="+mn-cs"/>
              </a:rPr>
              <a:t> of a </a:t>
            </a:r>
            <a:r>
              <a:rPr kumimoji="0" lang="en-US" altLang="en-US" sz="2900" b="0" i="1" dirty="0" smtClean="0">
                <a:solidFill>
                  <a:srgbClr val="000000"/>
                </a:solidFill>
                <a:latin typeface="Arial" charset="0"/>
                <a:cs typeface="+mn-cs"/>
              </a:rPr>
              <a:t>leeward</a:t>
            </a:r>
            <a:r>
              <a:rPr kumimoji="0" lang="en-US" altLang="en-US" sz="2900" b="0" dirty="0" smtClean="0">
                <a:solidFill>
                  <a:srgbClr val="000000"/>
                </a:solidFill>
                <a:latin typeface="Arial" charset="0"/>
                <a:cs typeface="+mn-cs"/>
              </a:rPr>
              <a:t> boat” – rule 11</a:t>
            </a:r>
          </a:p>
          <a:p>
            <a:pPr marL="375842" indent="-281167" defTabSz="411703" hangingPunct="0">
              <a:lnSpc>
                <a:spcPct val="93000"/>
              </a:lnSpc>
              <a:spcAft>
                <a:spcPts val="1293"/>
              </a:spcAft>
              <a:buClr>
                <a:srgbClr val="000000"/>
              </a:buClr>
              <a:buSzPct val="45000"/>
              <a:buFont typeface="Wingdings" pitchFamily="2" charset="2"/>
              <a:buChar char=""/>
              <a:tabLst>
                <a:tab pos="375842" algn="l"/>
                <a:tab pos="477709" algn="l"/>
                <a:tab pos="890828" algn="l"/>
                <a:tab pos="1303964" algn="l"/>
                <a:tab pos="1717108" algn="l"/>
                <a:tab pos="2130245" algn="l"/>
                <a:tab pos="2541955" algn="l"/>
                <a:tab pos="2955088" algn="l"/>
                <a:tab pos="3368223" algn="l"/>
                <a:tab pos="3781365" algn="l"/>
                <a:tab pos="4194503" algn="l"/>
                <a:tab pos="4607637" algn="l"/>
                <a:tab pos="5019344" algn="l"/>
                <a:tab pos="5432482" algn="l"/>
                <a:tab pos="5845627" algn="l"/>
                <a:tab pos="6258761" algn="l"/>
                <a:tab pos="6671891" algn="l"/>
                <a:tab pos="7083600" algn="l"/>
                <a:tab pos="7496738" algn="l"/>
                <a:tab pos="7909878" algn="l"/>
                <a:tab pos="8323016" algn="l"/>
              </a:tabLst>
            </a:pPr>
            <a:r>
              <a:rPr kumimoji="0" lang="en-US" altLang="en-US" sz="2900" b="0" dirty="0" smtClean="0">
                <a:solidFill>
                  <a:srgbClr val="000000"/>
                </a:solidFill>
                <a:latin typeface="Arial" charset="0"/>
                <a:cs typeface="+mn-cs"/>
              </a:rPr>
              <a:t>“When boats are on the same </a:t>
            </a:r>
            <a:r>
              <a:rPr kumimoji="0" lang="en-US" altLang="en-US" sz="2900" b="0" i="1" dirty="0" smtClean="0">
                <a:solidFill>
                  <a:srgbClr val="000000"/>
                </a:solidFill>
                <a:latin typeface="Arial" charset="0"/>
                <a:cs typeface="+mn-cs"/>
              </a:rPr>
              <a:t>tack</a:t>
            </a:r>
            <a:r>
              <a:rPr kumimoji="0" lang="en-US" altLang="en-US" sz="2900" b="0" dirty="0" smtClean="0">
                <a:solidFill>
                  <a:srgbClr val="000000"/>
                </a:solidFill>
                <a:latin typeface="Arial" charset="0"/>
                <a:cs typeface="+mn-cs"/>
              </a:rPr>
              <a:t> and not </a:t>
            </a:r>
            <a:r>
              <a:rPr kumimoji="0" lang="en-US" altLang="en-US" sz="2900" b="0" i="1" dirty="0" smtClean="0">
                <a:solidFill>
                  <a:srgbClr val="000000"/>
                </a:solidFill>
                <a:latin typeface="Arial" charset="0"/>
                <a:cs typeface="+mn-cs"/>
              </a:rPr>
              <a:t>overlapped</a:t>
            </a:r>
            <a:r>
              <a:rPr kumimoji="0" lang="en-US" altLang="en-US" sz="2900" b="0" dirty="0" smtClean="0">
                <a:solidFill>
                  <a:srgbClr val="000000"/>
                </a:solidFill>
                <a:latin typeface="Arial" charset="0"/>
                <a:cs typeface="+mn-cs"/>
              </a:rPr>
              <a:t>, a boat </a:t>
            </a:r>
            <a:r>
              <a:rPr kumimoji="0" lang="en-US" altLang="en-US" sz="2900" b="0" i="1" dirty="0" smtClean="0">
                <a:solidFill>
                  <a:srgbClr val="000000"/>
                </a:solidFill>
                <a:latin typeface="Arial" charset="0"/>
                <a:cs typeface="+mn-cs"/>
              </a:rPr>
              <a:t>clear astern</a:t>
            </a:r>
            <a:r>
              <a:rPr kumimoji="0" lang="en-US" altLang="en-US" sz="2900" b="0" dirty="0" smtClean="0">
                <a:solidFill>
                  <a:srgbClr val="000000"/>
                </a:solidFill>
                <a:latin typeface="Arial" charset="0"/>
                <a:cs typeface="+mn-cs"/>
              </a:rPr>
              <a:t> shall </a:t>
            </a:r>
            <a:r>
              <a:rPr kumimoji="0" lang="en-US" altLang="en-US" sz="2900" b="0" i="1" dirty="0" smtClean="0">
                <a:solidFill>
                  <a:srgbClr val="000000"/>
                </a:solidFill>
                <a:latin typeface="Arial" charset="0"/>
                <a:cs typeface="+mn-cs"/>
              </a:rPr>
              <a:t>keep clear</a:t>
            </a:r>
            <a:r>
              <a:rPr kumimoji="0" lang="en-US" altLang="en-US" sz="2900" b="0" dirty="0" smtClean="0">
                <a:solidFill>
                  <a:srgbClr val="000000"/>
                </a:solidFill>
                <a:latin typeface="Arial" charset="0"/>
                <a:cs typeface="+mn-cs"/>
              </a:rPr>
              <a:t> of a boat </a:t>
            </a:r>
            <a:r>
              <a:rPr kumimoji="0" lang="en-US" altLang="en-US" sz="2900" b="0" i="1" dirty="0" smtClean="0">
                <a:solidFill>
                  <a:srgbClr val="000000"/>
                </a:solidFill>
                <a:latin typeface="Arial" charset="0"/>
                <a:cs typeface="+mn-cs"/>
              </a:rPr>
              <a:t>clear ahead</a:t>
            </a:r>
            <a:r>
              <a:rPr kumimoji="0" lang="en-US" altLang="en-US" sz="2900" b="0" dirty="0" smtClean="0">
                <a:solidFill>
                  <a:srgbClr val="000000"/>
                </a:solidFill>
                <a:latin typeface="Arial" charset="0"/>
                <a:cs typeface="+mn-cs"/>
              </a:rPr>
              <a:t>” – rule 12</a:t>
            </a:r>
          </a:p>
          <a:p>
            <a:pPr marL="375842" indent="-281167" defTabSz="411703" hangingPunct="0">
              <a:lnSpc>
                <a:spcPct val="93000"/>
              </a:lnSpc>
              <a:spcAft>
                <a:spcPts val="1293"/>
              </a:spcAft>
              <a:buClr>
                <a:srgbClr val="000000"/>
              </a:buClr>
              <a:buSzPct val="45000"/>
              <a:buFont typeface="Wingdings" pitchFamily="2" charset="2"/>
              <a:buChar char=""/>
              <a:tabLst>
                <a:tab pos="375842" algn="l"/>
                <a:tab pos="477709" algn="l"/>
                <a:tab pos="890828" algn="l"/>
                <a:tab pos="1303964" algn="l"/>
                <a:tab pos="1717108" algn="l"/>
                <a:tab pos="2130245" algn="l"/>
                <a:tab pos="2541955" algn="l"/>
                <a:tab pos="2955088" algn="l"/>
                <a:tab pos="3368223" algn="l"/>
                <a:tab pos="3781365" algn="l"/>
                <a:tab pos="4194503" algn="l"/>
                <a:tab pos="4607637" algn="l"/>
                <a:tab pos="5019344" algn="l"/>
                <a:tab pos="5432482" algn="l"/>
                <a:tab pos="5845627" algn="l"/>
                <a:tab pos="6258761" algn="l"/>
                <a:tab pos="6671891" algn="l"/>
                <a:tab pos="7083600" algn="l"/>
                <a:tab pos="7496738" algn="l"/>
                <a:tab pos="7909878" algn="l"/>
                <a:tab pos="8323016" algn="l"/>
              </a:tabLst>
            </a:pPr>
            <a:r>
              <a:rPr kumimoji="0" lang="en-US" altLang="en-US" sz="2900" b="0" dirty="0" smtClean="0">
                <a:solidFill>
                  <a:srgbClr val="000000"/>
                </a:solidFill>
                <a:latin typeface="Arial" charset="0"/>
                <a:cs typeface="+mn-cs"/>
              </a:rPr>
              <a:t>Remember, these rules only apply when the boats are on the same tack.  Otherwise, port must keep clear of starboard.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770400" y="273666"/>
            <a:ext cx="7914240" cy="1144921"/>
          </a:xfrm>
          <a:prstGeom prst="rect">
            <a:avLst/>
          </a:prstGeom>
          <a:noFill/>
          <a:ln w="9525">
            <a:noFill/>
            <a:round/>
            <a:headEnd/>
            <a:tailEnd/>
          </a:ln>
        </p:spPr>
        <p:txBody>
          <a:bodyPr lIns="0" tIns="35116" rIns="0" bIns="0" anchor="ctr"/>
          <a:lstStyle/>
          <a:p>
            <a:pPr algn="ctr" defTabSz="411703" hangingPunct="0">
              <a:lnSpc>
                <a:spcPct val="93000"/>
              </a:lnSpc>
              <a:buSzPct val="100000"/>
              <a:tabLst>
                <a:tab pos="0" algn="l"/>
                <a:tab pos="411703" algn="l"/>
                <a:tab pos="824841" algn="l"/>
                <a:tab pos="1237985" algn="l"/>
                <a:tab pos="1651121" algn="l"/>
                <a:tab pos="2064242" algn="l"/>
                <a:tab pos="2475961" algn="l"/>
                <a:tab pos="2889098" algn="l"/>
                <a:tab pos="3302246" algn="l"/>
                <a:tab pos="3715372" algn="l"/>
                <a:tab pos="4128506" algn="l"/>
                <a:tab pos="4541652" algn="l"/>
                <a:tab pos="4953357" algn="l"/>
                <a:tab pos="5366493" algn="l"/>
                <a:tab pos="5779629" algn="l"/>
                <a:tab pos="6192766" algn="l"/>
                <a:tab pos="6605910" algn="l"/>
                <a:tab pos="7017614" algn="l"/>
                <a:tab pos="7430748" algn="l"/>
                <a:tab pos="7843888" algn="l"/>
                <a:tab pos="8257023" algn="l"/>
              </a:tabLst>
            </a:pPr>
            <a:r>
              <a:rPr kumimoji="0" lang="en-US" altLang="en-US" b="0" i="1" dirty="0" smtClean="0">
                <a:solidFill>
                  <a:srgbClr val="000000"/>
                </a:solidFill>
                <a:latin typeface="Arial" charset="0"/>
                <a:cs typeface="+mn-cs"/>
              </a:rPr>
              <a:t>Clear Astern; Clear Ahead; Overlapped</a:t>
            </a:r>
          </a:p>
        </p:txBody>
      </p:sp>
      <p:sp>
        <p:nvSpPr>
          <p:cNvPr id="66563" name="Text Box 2"/>
          <p:cNvSpPr txBox="1">
            <a:spLocks noChangeArrowheads="1"/>
          </p:cNvSpPr>
          <p:nvPr/>
        </p:nvSpPr>
        <p:spPr bwMode="auto">
          <a:xfrm>
            <a:off x="456485" y="2220713"/>
            <a:ext cx="8228160" cy="4526396"/>
          </a:xfrm>
          <a:prstGeom prst="rect">
            <a:avLst/>
          </a:prstGeom>
          <a:noFill/>
          <a:ln w="9525">
            <a:noFill/>
            <a:round/>
            <a:headEnd/>
            <a:tailEnd/>
          </a:ln>
        </p:spPr>
        <p:txBody>
          <a:bodyPr lIns="0" tIns="22437" rIns="0" bIns="0"/>
          <a:lstStyle/>
          <a:p>
            <a:pPr marL="570940" indent="-182181" defTabSz="411703" hangingPunct="0">
              <a:lnSpc>
                <a:spcPct val="93000"/>
              </a:lnSpc>
              <a:spcAft>
                <a:spcPts val="1293"/>
              </a:spcAft>
              <a:buClr>
                <a:srgbClr val="000000"/>
              </a:buClr>
              <a:buSzPct val="45000"/>
              <a:buFont typeface="Wingdings" pitchFamily="2" charset="2"/>
              <a:buChar char=""/>
              <a:tabLst>
                <a:tab pos="570940" algn="l"/>
                <a:tab pos="672782" algn="l"/>
                <a:tab pos="1085925" algn="l"/>
                <a:tab pos="1499055" algn="l"/>
                <a:tab pos="1912202" algn="l"/>
                <a:tab pos="2323904" algn="l"/>
                <a:tab pos="2737045" algn="l"/>
                <a:tab pos="3150178" algn="l"/>
                <a:tab pos="3563309" algn="l"/>
                <a:tab pos="3976456" algn="l"/>
                <a:tab pos="4389594" algn="l"/>
                <a:tab pos="4801308" algn="l"/>
                <a:tab pos="5214438" algn="l"/>
                <a:tab pos="5627572" algn="l"/>
                <a:tab pos="6040717" algn="l"/>
                <a:tab pos="6453851" algn="l"/>
                <a:tab pos="6866988" algn="l"/>
                <a:tab pos="7278695" algn="l"/>
                <a:tab pos="7691831" algn="l"/>
                <a:tab pos="8104976" algn="l"/>
                <a:tab pos="8518109" algn="l"/>
              </a:tabLst>
            </a:pPr>
            <a:r>
              <a:rPr kumimoji="0" lang="en-US" altLang="en-US" sz="2500" b="0" dirty="0" smtClean="0">
                <a:solidFill>
                  <a:srgbClr val="000000"/>
                </a:solidFill>
                <a:latin typeface="Arial" charset="0"/>
                <a:cs typeface="+mn-cs"/>
              </a:rPr>
              <a:t>“One boat is </a:t>
            </a:r>
            <a:r>
              <a:rPr kumimoji="0" lang="en-US" altLang="en-US" sz="2500" b="0" i="1" dirty="0" smtClean="0">
                <a:solidFill>
                  <a:srgbClr val="000000"/>
                </a:solidFill>
                <a:latin typeface="Arial" charset="0"/>
                <a:cs typeface="+mn-cs"/>
              </a:rPr>
              <a:t>clear astern</a:t>
            </a:r>
            <a:r>
              <a:rPr kumimoji="0" lang="en-US" altLang="en-US" sz="2500" b="0" dirty="0" smtClean="0">
                <a:solidFill>
                  <a:srgbClr val="000000"/>
                </a:solidFill>
                <a:latin typeface="Arial" charset="0"/>
                <a:cs typeface="+mn-cs"/>
              </a:rPr>
              <a:t> of another when [she is] behind a line abeam from the [stern of] the other boat. The other boat is </a:t>
            </a:r>
            <a:r>
              <a:rPr kumimoji="0" lang="en-US" altLang="en-US" sz="2500" b="0" i="1" dirty="0" smtClean="0">
                <a:solidFill>
                  <a:srgbClr val="000000"/>
                </a:solidFill>
                <a:latin typeface="Arial" charset="0"/>
                <a:cs typeface="+mn-cs"/>
              </a:rPr>
              <a:t>clear ahead</a:t>
            </a:r>
            <a:r>
              <a:rPr kumimoji="0" lang="en-US" altLang="en-US" sz="2500" b="0" dirty="0" smtClean="0">
                <a:solidFill>
                  <a:srgbClr val="000000"/>
                </a:solidFill>
                <a:latin typeface="Arial" charset="0"/>
                <a:cs typeface="+mn-cs"/>
              </a:rPr>
              <a:t>. They </a:t>
            </a:r>
            <a:r>
              <a:rPr kumimoji="0" lang="en-US" altLang="en-US" sz="2500" b="0" i="1" dirty="0" smtClean="0">
                <a:solidFill>
                  <a:srgbClr val="000000"/>
                </a:solidFill>
                <a:latin typeface="Arial" charset="0"/>
                <a:cs typeface="+mn-cs"/>
              </a:rPr>
              <a:t>overlap</a:t>
            </a:r>
            <a:r>
              <a:rPr kumimoji="0" lang="en-US" altLang="en-US" sz="2500" b="0" dirty="0" smtClean="0">
                <a:solidFill>
                  <a:srgbClr val="000000"/>
                </a:solidFill>
                <a:latin typeface="Arial" charset="0"/>
                <a:cs typeface="+mn-cs"/>
              </a:rPr>
              <a:t> when neither is </a:t>
            </a:r>
            <a:r>
              <a:rPr kumimoji="0" lang="en-US" altLang="en-US" sz="2500" b="0" i="1" dirty="0" smtClean="0">
                <a:solidFill>
                  <a:srgbClr val="000000"/>
                </a:solidFill>
                <a:latin typeface="Arial" charset="0"/>
                <a:cs typeface="+mn-cs"/>
              </a:rPr>
              <a:t>clear astern</a:t>
            </a:r>
            <a:r>
              <a:rPr kumimoji="0" lang="en-US" altLang="en-US" sz="2500" b="0" dirty="0" smtClean="0">
                <a:solidFill>
                  <a:srgbClr val="000000"/>
                </a:solidFill>
                <a:latin typeface="Arial" charset="0"/>
                <a:cs typeface="+mn-cs"/>
              </a:rPr>
              <a:t>.  However, they also </a:t>
            </a:r>
            <a:r>
              <a:rPr kumimoji="0" lang="en-US" altLang="en-US" sz="2500" b="0" i="1" dirty="0" smtClean="0">
                <a:solidFill>
                  <a:srgbClr val="000000"/>
                </a:solidFill>
                <a:latin typeface="Arial" charset="0"/>
                <a:cs typeface="+mn-cs"/>
              </a:rPr>
              <a:t>overlap</a:t>
            </a:r>
            <a:r>
              <a:rPr kumimoji="0" lang="en-US" altLang="en-US" sz="2500" b="0" dirty="0" smtClean="0">
                <a:solidFill>
                  <a:srgbClr val="000000"/>
                </a:solidFill>
                <a:latin typeface="Arial" charset="0"/>
                <a:cs typeface="+mn-cs"/>
              </a:rPr>
              <a:t> when a boat between them </a:t>
            </a:r>
            <a:r>
              <a:rPr kumimoji="0" lang="en-US" altLang="en-US" sz="2500" b="0" i="1" dirty="0" smtClean="0">
                <a:solidFill>
                  <a:srgbClr val="000000"/>
                </a:solidFill>
                <a:latin typeface="Arial" charset="0"/>
                <a:cs typeface="+mn-cs"/>
              </a:rPr>
              <a:t>overlaps</a:t>
            </a:r>
            <a:r>
              <a:rPr kumimoji="0" lang="en-US" altLang="en-US" sz="2500" b="0" dirty="0" smtClean="0">
                <a:solidFill>
                  <a:srgbClr val="000000"/>
                </a:solidFill>
                <a:latin typeface="Arial" charset="0"/>
                <a:cs typeface="+mn-cs"/>
              </a:rPr>
              <a:t> both. </a:t>
            </a:r>
          </a:p>
          <a:p>
            <a:pPr marL="570940" indent="-182181" defTabSz="411703" hangingPunct="0">
              <a:lnSpc>
                <a:spcPct val="93000"/>
              </a:lnSpc>
              <a:spcAft>
                <a:spcPts val="1293"/>
              </a:spcAft>
              <a:buClr>
                <a:srgbClr val="000000"/>
              </a:buClr>
              <a:buSzPct val="45000"/>
              <a:buFont typeface="Wingdings" pitchFamily="2" charset="2"/>
              <a:buChar char=""/>
              <a:tabLst>
                <a:tab pos="570940" algn="l"/>
                <a:tab pos="672782" algn="l"/>
                <a:tab pos="1085925" algn="l"/>
                <a:tab pos="1499055" algn="l"/>
                <a:tab pos="1912202" algn="l"/>
                <a:tab pos="2323904" algn="l"/>
                <a:tab pos="2737045" algn="l"/>
                <a:tab pos="3150178" algn="l"/>
                <a:tab pos="3563309" algn="l"/>
                <a:tab pos="3976456" algn="l"/>
                <a:tab pos="4389594" algn="l"/>
                <a:tab pos="4801308" algn="l"/>
                <a:tab pos="5214438" algn="l"/>
                <a:tab pos="5627572" algn="l"/>
                <a:tab pos="6040717" algn="l"/>
                <a:tab pos="6453851" algn="l"/>
                <a:tab pos="6866988" algn="l"/>
                <a:tab pos="7278695" algn="l"/>
                <a:tab pos="7691831" algn="l"/>
                <a:tab pos="8104976" algn="l"/>
                <a:tab pos="8518109" algn="l"/>
              </a:tabLst>
            </a:pPr>
            <a:r>
              <a:rPr kumimoji="0" lang="en-US" altLang="en-US" sz="2500" b="0" dirty="0" smtClean="0">
                <a:solidFill>
                  <a:srgbClr val="000000"/>
                </a:solidFill>
                <a:latin typeface="Arial" charset="0"/>
                <a:cs typeface="+mn-cs"/>
              </a:rPr>
              <a:t>“These terms always apply to boats on the same </a:t>
            </a:r>
            <a:r>
              <a:rPr kumimoji="0" lang="en-US" altLang="en-US" sz="2500" b="0" i="1" dirty="0" smtClean="0">
                <a:solidFill>
                  <a:srgbClr val="000000"/>
                </a:solidFill>
                <a:latin typeface="Arial" charset="0"/>
                <a:cs typeface="+mn-cs"/>
              </a:rPr>
              <a:t>tack</a:t>
            </a:r>
            <a:r>
              <a:rPr kumimoji="0" lang="en-US" altLang="en-US" sz="2500" b="0" dirty="0" smtClean="0">
                <a:solidFill>
                  <a:srgbClr val="000000"/>
                </a:solidFill>
                <a:latin typeface="Arial" charset="0"/>
                <a:cs typeface="+mn-cs"/>
              </a:rPr>
              <a:t>. They do not apply to boats on opposite </a:t>
            </a:r>
            <a:r>
              <a:rPr kumimoji="0" lang="en-US" altLang="en-US" sz="2500" b="0" i="1" dirty="0" smtClean="0">
                <a:solidFill>
                  <a:srgbClr val="000000"/>
                </a:solidFill>
                <a:latin typeface="Arial" charset="0"/>
                <a:cs typeface="+mn-cs"/>
              </a:rPr>
              <a:t>tacks</a:t>
            </a:r>
            <a:r>
              <a:rPr kumimoji="0" lang="en-US" altLang="en-US" sz="2500" b="0" dirty="0" smtClean="0">
                <a:solidFill>
                  <a:srgbClr val="000000"/>
                </a:solidFill>
                <a:latin typeface="Arial" charset="0"/>
                <a:cs typeface="+mn-cs"/>
              </a:rPr>
              <a:t> unless rule 18 applies or both boats are sailing more than ninety degrees from the true wind.” -- Definitions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09607" y="273629"/>
            <a:ext cx="8070721" cy="1140600"/>
          </a:xfrm>
          <a:prstGeom prst="rect">
            <a:avLst/>
          </a:prstGeom>
          <a:noFill/>
          <a:ln w="9525">
            <a:noFill/>
            <a:round/>
            <a:headEnd/>
            <a:tailEnd/>
          </a:ln>
        </p:spPr>
        <p:txBody>
          <a:bodyPr lIns="0" tIns="0" rIns="0" bIns="0" anchor="ctr"/>
          <a:lstStyle/>
          <a:p>
            <a:pPr algn="ctr" defTabSz="411831" hangingPunct="0">
              <a:lnSpc>
                <a:spcPct val="93000"/>
              </a:lnSpc>
              <a:buSzPct val="100000"/>
              <a:tabLst>
                <a:tab pos="0" algn="l"/>
                <a:tab pos="411831" algn="l"/>
                <a:tab pos="825097" algn="l"/>
                <a:tab pos="1238370" algn="l"/>
                <a:tab pos="1651634" algn="l"/>
                <a:tab pos="2064884" algn="l"/>
                <a:tab pos="2476731" algn="l"/>
                <a:tab pos="2889997" algn="l"/>
                <a:tab pos="3303272" algn="l"/>
                <a:tab pos="3716528" algn="l"/>
                <a:tab pos="4129790" algn="l"/>
                <a:tab pos="4543065" algn="l"/>
                <a:tab pos="4954898" algn="l"/>
                <a:tab pos="5368164" algn="l"/>
                <a:tab pos="5781427" algn="l"/>
                <a:tab pos="6194692" algn="l"/>
                <a:tab pos="6607965" algn="l"/>
                <a:tab pos="7019798" algn="l"/>
                <a:tab pos="7433061" algn="l"/>
                <a:tab pos="7846329" algn="l"/>
                <a:tab pos="8259591" algn="l"/>
              </a:tabLst>
            </a:pPr>
            <a:r>
              <a:rPr kumimoji="0" lang="en-US" altLang="en-US" b="0" dirty="0" smtClean="0">
                <a:solidFill>
                  <a:srgbClr val="000000"/>
                </a:solidFill>
                <a:latin typeface="Arial" charset="0"/>
                <a:cs typeface="+mn-cs"/>
              </a:rPr>
              <a:t>Which boats are overlapped?</a:t>
            </a:r>
          </a:p>
        </p:txBody>
      </p:sp>
      <p:pic>
        <p:nvPicPr>
          <p:cNvPr id="67587" name="Picture 2"/>
          <p:cNvPicPr>
            <a:picLocks noChangeAspect="1" noChangeArrowheads="1"/>
          </p:cNvPicPr>
          <p:nvPr/>
        </p:nvPicPr>
        <p:blipFill>
          <a:blip r:embed="rId3" cstate="print"/>
          <a:srcRect/>
          <a:stretch>
            <a:fillRect/>
          </a:stretch>
        </p:blipFill>
        <p:spPr bwMode="auto">
          <a:xfrm>
            <a:off x="2560320" y="1700822"/>
            <a:ext cx="4171680" cy="3532690"/>
          </a:xfrm>
          <a:prstGeom prst="rect">
            <a:avLst/>
          </a:prstGeom>
          <a:noFill/>
          <a:ln w="9525">
            <a:noFill/>
            <a:round/>
            <a:headEnd/>
            <a:tailEnd/>
          </a:ln>
        </p:spPr>
      </p:pic>
      <p:sp>
        <p:nvSpPr>
          <p:cNvPr id="17411" name="Text Box 3"/>
          <p:cNvSpPr txBox="1">
            <a:spLocks noChangeArrowheads="1"/>
          </p:cNvSpPr>
          <p:nvPr/>
        </p:nvSpPr>
        <p:spPr bwMode="auto">
          <a:xfrm>
            <a:off x="1530720" y="5779361"/>
            <a:ext cx="6013440" cy="786845"/>
          </a:xfrm>
          <a:prstGeom prst="rect">
            <a:avLst/>
          </a:prstGeom>
          <a:noFill/>
          <a:ln w="9525">
            <a:noFill/>
            <a:round/>
            <a:headEnd/>
            <a:tailEnd/>
          </a:ln>
        </p:spPr>
        <p:txBody>
          <a:bodyPr lIns="81295" tIns="42277" rIns="81295" bIns="42277">
            <a:spAutoFit/>
          </a:bodyPr>
          <a:lstStyle/>
          <a:p>
            <a:pPr defTabSz="411831" hangingPunct="0">
              <a:lnSpc>
                <a:spcPct val="93000"/>
              </a:lnSpc>
              <a:buSzPct val="100000"/>
              <a:tabLst>
                <a:tab pos="0" algn="l"/>
                <a:tab pos="411831" algn="l"/>
                <a:tab pos="825097" algn="l"/>
                <a:tab pos="1238370" algn="l"/>
                <a:tab pos="1651634" algn="l"/>
                <a:tab pos="2064884" algn="l"/>
                <a:tab pos="2476731" algn="l"/>
                <a:tab pos="2889997" algn="l"/>
                <a:tab pos="3303272" algn="l"/>
                <a:tab pos="3716528" algn="l"/>
                <a:tab pos="4129790" algn="l"/>
                <a:tab pos="4543065" algn="l"/>
                <a:tab pos="4954898" algn="l"/>
                <a:tab pos="5368164" algn="l"/>
                <a:tab pos="5781427" algn="l"/>
                <a:tab pos="6194692" algn="l"/>
                <a:tab pos="6607965" algn="l"/>
                <a:tab pos="7019798" algn="l"/>
                <a:tab pos="7433061" algn="l"/>
                <a:tab pos="7846329" algn="l"/>
                <a:tab pos="8259591" algn="l"/>
              </a:tabLst>
            </a:pPr>
            <a:r>
              <a:rPr kumimoji="0" lang="en-US" altLang="en-US" sz="1600" b="0" dirty="0" smtClean="0">
                <a:solidFill>
                  <a:srgbClr val="000000"/>
                </a:solidFill>
                <a:latin typeface="Arial" charset="0"/>
                <a:cs typeface="+mn-cs"/>
              </a:rPr>
              <a:t>Answers:  Red, Yellow, Blue are all overlapped with each other; Green is clear ahead of them.  Light Blue is overlapped with Red only.  The terms do not apply between her and the others.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456480" y="273629"/>
            <a:ext cx="8223840" cy="1140600"/>
          </a:xfrm>
          <a:prstGeom prst="rect">
            <a:avLst/>
          </a:prstGeom>
          <a:noFill/>
          <a:ln w="9525">
            <a:noFill/>
            <a:round/>
            <a:headEnd/>
            <a:tailEnd/>
          </a:ln>
        </p:spPr>
        <p:txBody>
          <a:bodyPr lIns="0" tIns="0" rIns="0" bIns="0" anchor="ctr"/>
          <a:lstStyle/>
          <a:p>
            <a:pPr algn="ctr" defTabSz="411831" hangingPunct="0">
              <a:lnSpc>
                <a:spcPct val="93000"/>
              </a:lnSpc>
              <a:buSzPct val="100000"/>
              <a:tabLst>
                <a:tab pos="0" algn="l"/>
                <a:tab pos="411831" algn="l"/>
                <a:tab pos="825097" algn="l"/>
                <a:tab pos="1238370" algn="l"/>
                <a:tab pos="1651634" algn="l"/>
                <a:tab pos="2064884" algn="l"/>
                <a:tab pos="2476731" algn="l"/>
                <a:tab pos="2889997" algn="l"/>
                <a:tab pos="3303272" algn="l"/>
                <a:tab pos="3716528" algn="l"/>
                <a:tab pos="4129790" algn="l"/>
                <a:tab pos="4543065" algn="l"/>
                <a:tab pos="4954898" algn="l"/>
                <a:tab pos="5368164" algn="l"/>
                <a:tab pos="5781427" algn="l"/>
                <a:tab pos="6194692" algn="l"/>
                <a:tab pos="6607965" algn="l"/>
                <a:tab pos="7019798" algn="l"/>
                <a:tab pos="7433061" algn="l"/>
                <a:tab pos="7846329" algn="l"/>
                <a:tab pos="8259591" algn="l"/>
              </a:tabLst>
            </a:pPr>
            <a:r>
              <a:rPr kumimoji="0" lang="en-US" altLang="en-US" b="0" dirty="0" smtClean="0">
                <a:solidFill>
                  <a:srgbClr val="000000"/>
                </a:solidFill>
                <a:latin typeface="Arial" charset="0"/>
                <a:cs typeface="+mn-cs"/>
              </a:rPr>
              <a:t>Overlap Tip</a:t>
            </a:r>
          </a:p>
        </p:txBody>
      </p:sp>
      <p:sp>
        <p:nvSpPr>
          <p:cNvPr id="68611" name="Text Box 2"/>
          <p:cNvSpPr txBox="1">
            <a:spLocks noChangeArrowheads="1"/>
          </p:cNvSpPr>
          <p:nvPr/>
        </p:nvSpPr>
        <p:spPr bwMode="auto">
          <a:xfrm>
            <a:off x="456485" y="1604363"/>
            <a:ext cx="8124480" cy="995145"/>
          </a:xfrm>
          <a:prstGeom prst="rect">
            <a:avLst/>
          </a:prstGeom>
          <a:noFill/>
          <a:ln w="9525">
            <a:noFill/>
            <a:round/>
            <a:headEnd/>
            <a:tailEnd/>
          </a:ln>
        </p:spPr>
        <p:txBody>
          <a:bodyPr lIns="0" tIns="25367" rIns="0" bIns="0"/>
          <a:lstStyle/>
          <a:p>
            <a:pPr marL="308516" indent="-298470" defTabSz="411831" hangingPunct="0">
              <a:lnSpc>
                <a:spcPct val="93000"/>
              </a:lnSpc>
              <a:spcAft>
                <a:spcPts val="1293"/>
              </a:spcAft>
              <a:buSzPct val="100000"/>
              <a:tabLst>
                <a:tab pos="308516" algn="l"/>
                <a:tab pos="410397" algn="l"/>
                <a:tab pos="823662" algn="l"/>
                <a:tab pos="1236936" algn="l"/>
                <a:tab pos="1650202" algn="l"/>
                <a:tab pos="2063452" algn="l"/>
                <a:tab pos="2475296" algn="l"/>
                <a:tab pos="2888561" algn="l"/>
                <a:tab pos="3301836" algn="l"/>
                <a:tab pos="3715095" algn="l"/>
                <a:tab pos="4128360" algn="l"/>
                <a:tab pos="4541633" algn="l"/>
                <a:tab pos="4953462" algn="l"/>
                <a:tab pos="5366728" algn="l"/>
                <a:tab pos="5779997" algn="l"/>
                <a:tab pos="6193262" algn="l"/>
                <a:tab pos="6606528" algn="l"/>
                <a:tab pos="7018362" algn="l"/>
                <a:tab pos="7431627" algn="l"/>
                <a:tab pos="7844895" algn="l"/>
                <a:tab pos="8258162" algn="l"/>
              </a:tabLst>
            </a:pPr>
            <a:r>
              <a:rPr kumimoji="0" lang="en-US" altLang="en-US" sz="2900" b="0" dirty="0" smtClean="0">
                <a:solidFill>
                  <a:srgbClr val="000000"/>
                </a:solidFill>
                <a:latin typeface="Arial" charset="0"/>
                <a:cs typeface="+mn-cs"/>
              </a:rPr>
              <a:t>   Boats sailing downwind on very different courses are generally overlapped.</a:t>
            </a:r>
          </a:p>
        </p:txBody>
      </p:sp>
      <p:pic>
        <p:nvPicPr>
          <p:cNvPr id="68612" name="Picture 3"/>
          <p:cNvPicPr>
            <a:picLocks noChangeAspect="1" noChangeArrowheads="1"/>
          </p:cNvPicPr>
          <p:nvPr/>
        </p:nvPicPr>
        <p:blipFill>
          <a:blip r:embed="rId3" cstate="print"/>
          <a:srcRect/>
          <a:stretch>
            <a:fillRect/>
          </a:stretch>
        </p:blipFill>
        <p:spPr bwMode="auto">
          <a:xfrm>
            <a:off x="632161" y="3083364"/>
            <a:ext cx="5847840" cy="3525490"/>
          </a:xfrm>
          <a:prstGeom prst="rect">
            <a:avLst/>
          </a:prstGeom>
          <a:noFill/>
          <a:ln w="9525">
            <a:noFill/>
            <a:round/>
            <a:headEnd/>
            <a:tailEnd/>
          </a:ln>
        </p:spPr>
      </p:pic>
      <p:sp>
        <p:nvSpPr>
          <p:cNvPr id="68613" name="Text Box 4"/>
          <p:cNvSpPr txBox="1">
            <a:spLocks noChangeArrowheads="1"/>
          </p:cNvSpPr>
          <p:nvPr/>
        </p:nvSpPr>
        <p:spPr bwMode="auto">
          <a:xfrm>
            <a:off x="5677921" y="3567256"/>
            <a:ext cx="3002400" cy="1090834"/>
          </a:xfrm>
          <a:prstGeom prst="rect">
            <a:avLst/>
          </a:prstGeom>
          <a:noFill/>
          <a:ln w="9525">
            <a:noFill/>
            <a:round/>
            <a:headEnd/>
            <a:tailEnd/>
          </a:ln>
        </p:spPr>
        <p:txBody>
          <a:bodyPr lIns="81295" tIns="42277" rIns="81295" bIns="42277">
            <a:spAutoFit/>
          </a:bodyPr>
          <a:lstStyle/>
          <a:p>
            <a:pPr defTabSz="411831" eaLnBrk="0" hangingPunct="0">
              <a:buSzPct val="100000"/>
              <a:tabLst>
                <a:tab pos="0" algn="l"/>
                <a:tab pos="411831" algn="l"/>
                <a:tab pos="825097" algn="l"/>
                <a:tab pos="1238370" algn="l"/>
                <a:tab pos="1651634" algn="l"/>
                <a:tab pos="2064884" algn="l"/>
                <a:tab pos="2476731" algn="l"/>
                <a:tab pos="2889997" algn="l"/>
                <a:tab pos="3303272" algn="l"/>
                <a:tab pos="3716528" algn="l"/>
                <a:tab pos="4129790" algn="l"/>
                <a:tab pos="4543065" algn="l"/>
                <a:tab pos="4954898" algn="l"/>
                <a:tab pos="5368164" algn="l"/>
                <a:tab pos="5781427" algn="l"/>
                <a:tab pos="6194692" algn="l"/>
                <a:tab pos="6607965" algn="l"/>
                <a:tab pos="7019798" algn="l"/>
                <a:tab pos="7433061" algn="l"/>
                <a:tab pos="7846329" algn="l"/>
                <a:tab pos="8259591" algn="l"/>
              </a:tabLst>
            </a:pPr>
            <a:r>
              <a:rPr kumimoji="0" lang="en-US" altLang="en-US" sz="1600" b="0" dirty="0" smtClean="0">
                <a:solidFill>
                  <a:srgbClr val="000000"/>
                </a:solidFill>
                <a:latin typeface="Arial" charset="0"/>
                <a:cs typeface="+mn-cs"/>
              </a:rPr>
              <a:t>Yellow and Blue are overlapped even though Yellow is clearly “ahead” of Blue in the race.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Passing Situations 3</a:t>
            </a:r>
          </a:p>
        </p:txBody>
      </p:sp>
      <p:sp>
        <p:nvSpPr>
          <p:cNvPr id="14339" name="Rectangle 3"/>
          <p:cNvSpPr>
            <a:spLocks noGrp="1" noChangeArrowheads="1"/>
          </p:cNvSpPr>
          <p:nvPr>
            <p:ph type="body" idx="1"/>
          </p:nvPr>
        </p:nvSpPr>
        <p:spPr/>
        <p:txBody>
          <a:bodyPr/>
          <a:lstStyle/>
          <a:p>
            <a:r>
              <a:rPr lang="en-US" smtClean="0"/>
              <a:t>On an offwind leg, a boat being passed to leeward on the same tack must not sail below her proper course</a:t>
            </a:r>
          </a:p>
        </p:txBody>
      </p:sp>
      <p:grpSp>
        <p:nvGrpSpPr>
          <p:cNvPr id="14340" name="Group 4"/>
          <p:cNvGrpSpPr>
            <a:grpSpLocks/>
          </p:cNvGrpSpPr>
          <p:nvPr/>
        </p:nvGrpSpPr>
        <p:grpSpPr bwMode="auto">
          <a:xfrm>
            <a:off x="3429004" y="3276600"/>
            <a:ext cx="1219200" cy="838200"/>
            <a:chOff x="1872" y="960"/>
            <a:chExt cx="768" cy="528"/>
          </a:xfrm>
        </p:grpSpPr>
        <p:sp>
          <p:nvSpPr>
            <p:cNvPr id="14349" name="AutoShape 5"/>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4350" name="Text Box 6"/>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14341" name="AutoShape 7"/>
          <p:cNvSpPr>
            <a:spLocks noChangeArrowheads="1"/>
          </p:cNvSpPr>
          <p:nvPr/>
        </p:nvSpPr>
        <p:spPr bwMode="auto">
          <a:xfrm>
            <a:off x="1143000" y="5257800"/>
            <a:ext cx="1524000" cy="838200"/>
          </a:xfrm>
          <a:prstGeom prst="wedgeRoundRectCallout">
            <a:avLst>
              <a:gd name="adj1" fmla="val 73542"/>
              <a:gd name="adj2" fmla="val -59847"/>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Proper course!</a:t>
            </a:r>
          </a:p>
        </p:txBody>
      </p:sp>
      <p:sp>
        <p:nvSpPr>
          <p:cNvPr id="14342" name="AutoShape 8"/>
          <p:cNvSpPr>
            <a:spLocks noChangeArrowheads="1"/>
          </p:cNvSpPr>
          <p:nvPr/>
        </p:nvSpPr>
        <p:spPr bwMode="auto">
          <a:xfrm rot="2700000">
            <a:off x="4038600" y="6096000"/>
            <a:ext cx="6858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14343" name="Group 9"/>
          <p:cNvGrpSpPr>
            <a:grpSpLocks/>
          </p:cNvGrpSpPr>
          <p:nvPr/>
        </p:nvGrpSpPr>
        <p:grpSpPr bwMode="auto">
          <a:xfrm rot="2700000">
            <a:off x="3886204" y="5105400"/>
            <a:ext cx="1447800" cy="762000"/>
            <a:chOff x="3360" y="2544"/>
            <a:chExt cx="912" cy="480"/>
          </a:xfrm>
        </p:grpSpPr>
        <p:sp>
          <p:nvSpPr>
            <p:cNvPr id="14347" name="AutoShape 10"/>
            <p:cNvSpPr>
              <a:spLocks noChangeArrowheads="1"/>
            </p:cNvSpPr>
            <p:nvPr/>
          </p:nvSpPr>
          <p:spPr bwMode="auto">
            <a:xfrm>
              <a:off x="3360" y="2544"/>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4348" name="Line 11"/>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grpSp>
        <p:nvGrpSpPr>
          <p:cNvPr id="14344" name="Group 12"/>
          <p:cNvGrpSpPr>
            <a:grpSpLocks/>
          </p:cNvGrpSpPr>
          <p:nvPr/>
        </p:nvGrpSpPr>
        <p:grpSpPr bwMode="auto">
          <a:xfrm rot="2700000">
            <a:off x="2628903" y="5143500"/>
            <a:ext cx="1447800" cy="762000"/>
            <a:chOff x="3360" y="2544"/>
            <a:chExt cx="912" cy="480"/>
          </a:xfrm>
        </p:grpSpPr>
        <p:sp>
          <p:nvSpPr>
            <p:cNvPr id="14345" name="AutoShape 13"/>
            <p:cNvSpPr>
              <a:spLocks noChangeArrowheads="1"/>
            </p:cNvSpPr>
            <p:nvPr/>
          </p:nvSpPr>
          <p:spPr bwMode="auto">
            <a:xfrm>
              <a:off x="3360" y="2544"/>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4346" name="Line 14"/>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456485" y="273629"/>
            <a:ext cx="8222400" cy="1139160"/>
          </a:xfrm>
          <a:prstGeom prst="rect">
            <a:avLst/>
          </a:prstGeom>
          <a:noFill/>
          <a:ln w="9525">
            <a:noFill/>
            <a:round/>
            <a:headEnd/>
            <a:tailEnd/>
          </a:ln>
        </p:spPr>
        <p:txBody>
          <a:bodyPr lIns="0" tIns="0" rIns="0" bIns="0" anchor="ctr"/>
          <a:lstStyle/>
          <a:p>
            <a:pPr algn="ctr" defTabSz="412002" hangingPunct="0">
              <a:lnSpc>
                <a:spcPct val="93000"/>
              </a:lnSpc>
              <a:buSzPct val="100000"/>
              <a:tabLst>
                <a:tab pos="0" algn="l"/>
                <a:tab pos="412002" algn="l"/>
                <a:tab pos="825439" algn="l"/>
                <a:tab pos="1238883" algn="l"/>
                <a:tab pos="1652318" algn="l"/>
                <a:tab pos="2065742" algn="l"/>
                <a:tab pos="2477759" algn="l"/>
                <a:tab pos="2891196" algn="l"/>
                <a:tab pos="3304640" algn="l"/>
                <a:tab pos="3718070" algn="l"/>
                <a:tab pos="4131503" algn="l"/>
                <a:tab pos="4544950" algn="l"/>
                <a:tab pos="4956952" algn="l"/>
                <a:tab pos="5370392" algn="l"/>
                <a:tab pos="5783826" algn="l"/>
                <a:tab pos="6197262" algn="l"/>
                <a:tab pos="6610705" algn="l"/>
                <a:tab pos="7022710" algn="l"/>
                <a:tab pos="7436145" algn="l"/>
                <a:tab pos="7849584" algn="l"/>
                <a:tab pos="8263017" algn="l"/>
              </a:tabLst>
            </a:pPr>
            <a:r>
              <a:rPr kumimoji="0" lang="en-US" altLang="en-US" b="0" dirty="0" smtClean="0">
                <a:solidFill>
                  <a:srgbClr val="000000"/>
                </a:solidFill>
                <a:latin typeface="Arial" charset="0"/>
                <a:cs typeface="+mn-cs"/>
              </a:rPr>
              <a:t>Implications </a:t>
            </a:r>
            <a:r>
              <a:rPr kumimoji="0" lang="en-US" altLang="en-US" b="0" dirty="0" err="1" smtClean="0">
                <a:solidFill>
                  <a:srgbClr val="000000"/>
                </a:solidFill>
                <a:latin typeface="Arial" charset="0"/>
                <a:cs typeface="+mn-cs"/>
              </a:rPr>
              <a:t>Offwind</a:t>
            </a:r>
            <a:endParaRPr kumimoji="0" lang="en-US" altLang="en-US" b="0" dirty="0" smtClean="0">
              <a:solidFill>
                <a:srgbClr val="000000"/>
              </a:solidFill>
              <a:latin typeface="Arial" charset="0"/>
              <a:cs typeface="+mn-cs"/>
            </a:endParaRPr>
          </a:p>
        </p:txBody>
      </p:sp>
      <p:pic>
        <p:nvPicPr>
          <p:cNvPr id="69635" name="Picture 2"/>
          <p:cNvPicPr>
            <a:picLocks noChangeAspect="1" noChangeArrowheads="1"/>
          </p:cNvPicPr>
          <p:nvPr/>
        </p:nvPicPr>
        <p:blipFill>
          <a:blip r:embed="rId3" cstate="print"/>
          <a:srcRect/>
          <a:stretch>
            <a:fillRect/>
          </a:stretch>
        </p:blipFill>
        <p:spPr bwMode="auto">
          <a:xfrm>
            <a:off x="2031840" y="1794431"/>
            <a:ext cx="5971680" cy="4261408"/>
          </a:xfrm>
          <a:prstGeom prst="rect">
            <a:avLst/>
          </a:prstGeom>
          <a:noFill/>
          <a:ln w="9525">
            <a:noFill/>
            <a:round/>
            <a:headEnd/>
            <a:tailEnd/>
          </a:ln>
        </p:spPr>
      </p:pic>
      <p:sp>
        <p:nvSpPr>
          <p:cNvPr id="69636" name="Text Box 3"/>
          <p:cNvSpPr txBox="1">
            <a:spLocks noChangeArrowheads="1"/>
          </p:cNvSpPr>
          <p:nvPr/>
        </p:nvSpPr>
        <p:spPr bwMode="auto">
          <a:xfrm>
            <a:off x="1990080" y="3567257"/>
            <a:ext cx="164160" cy="312512"/>
          </a:xfrm>
          <a:prstGeom prst="rect">
            <a:avLst/>
          </a:prstGeom>
          <a:noFill/>
          <a:ln w="9525">
            <a:noFill/>
            <a:round/>
            <a:headEnd/>
            <a:tailEnd/>
          </a:ln>
        </p:spPr>
        <p:txBody>
          <a:bodyPr wrap="none" lIns="82632" tIns="41317" rIns="82632" bIns="41317" anchor="ctr"/>
          <a:lstStyle/>
          <a:p>
            <a:pPr defTabSz="412002" eaLnBrk="0" hangingPunct="0">
              <a:buClr>
                <a:srgbClr val="000000"/>
              </a:buClr>
              <a:buSzPct val="100000"/>
            </a:pPr>
            <a:endParaRPr kumimoji="0" lang="en-US" altLang="en-US" sz="1600" b="0" dirty="0" smtClean="0">
              <a:solidFill>
                <a:srgbClr val="FFFFFF"/>
              </a:solidFill>
              <a:latin typeface="Arial" charset="0"/>
              <a:cs typeface="+mn-cs"/>
            </a:endParaRPr>
          </a:p>
        </p:txBody>
      </p:sp>
      <p:sp>
        <p:nvSpPr>
          <p:cNvPr id="20484" name="Text Box 4"/>
          <p:cNvSpPr txBox="1">
            <a:spLocks noChangeArrowheads="1"/>
          </p:cNvSpPr>
          <p:nvPr/>
        </p:nvSpPr>
        <p:spPr bwMode="auto">
          <a:xfrm>
            <a:off x="1254240" y="5917582"/>
            <a:ext cx="6428160" cy="588258"/>
          </a:xfrm>
          <a:prstGeom prst="rect">
            <a:avLst/>
          </a:prstGeom>
          <a:noFill/>
          <a:ln w="9525">
            <a:noFill/>
            <a:round/>
            <a:headEnd/>
            <a:tailEnd/>
          </a:ln>
        </p:spPr>
        <p:txBody>
          <a:bodyPr lIns="81330" tIns="42295" rIns="81330" bIns="42295">
            <a:spAutoFit/>
          </a:bodyPr>
          <a:lstStyle/>
          <a:p>
            <a:pPr defTabSz="412002" eaLnBrk="0" hangingPunct="0">
              <a:buSzPct val="100000"/>
              <a:tabLst>
                <a:tab pos="0" algn="l"/>
                <a:tab pos="412002" algn="l"/>
                <a:tab pos="825439" algn="l"/>
                <a:tab pos="1238883" algn="l"/>
                <a:tab pos="1652318" algn="l"/>
                <a:tab pos="2065742" algn="l"/>
                <a:tab pos="2477759" algn="l"/>
                <a:tab pos="2891196" algn="l"/>
                <a:tab pos="3304640" algn="l"/>
                <a:tab pos="3718070" algn="l"/>
                <a:tab pos="4131503" algn="l"/>
                <a:tab pos="4544950" algn="l"/>
                <a:tab pos="4956952" algn="l"/>
                <a:tab pos="5370392" algn="l"/>
                <a:tab pos="5783826" algn="l"/>
                <a:tab pos="6197262" algn="l"/>
                <a:tab pos="6610705" algn="l"/>
                <a:tab pos="7022710" algn="l"/>
                <a:tab pos="7436145" algn="l"/>
                <a:tab pos="7849584" algn="l"/>
                <a:tab pos="8263017" algn="l"/>
              </a:tabLst>
            </a:pPr>
            <a:r>
              <a:rPr kumimoji="0" lang="en-US" altLang="en-US" sz="1600" b="0" dirty="0" smtClean="0">
                <a:solidFill>
                  <a:srgbClr val="000000"/>
                </a:solidFill>
                <a:latin typeface="Arial" charset="0"/>
                <a:cs typeface="+mn-cs"/>
              </a:rPr>
              <a:t>Until she jibes, Yellow has right of way and Red must keep clear.  Red fails to do so, and should now take a penalty.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Passing Situations 4</a:t>
            </a:r>
          </a:p>
        </p:txBody>
      </p:sp>
      <p:sp>
        <p:nvSpPr>
          <p:cNvPr id="15363" name="Rectangle 3"/>
          <p:cNvSpPr>
            <a:spLocks noGrp="1" noChangeArrowheads="1"/>
          </p:cNvSpPr>
          <p:nvPr>
            <p:ph type="body" idx="1"/>
          </p:nvPr>
        </p:nvSpPr>
        <p:spPr/>
        <p:txBody>
          <a:bodyPr/>
          <a:lstStyle/>
          <a:p>
            <a:r>
              <a:rPr lang="en-US" smtClean="0"/>
              <a:t>Before the start, there is no proper course, so a boat passing to leeward may luff a windward boat up to head-to-wind</a:t>
            </a:r>
          </a:p>
          <a:p>
            <a:r>
              <a:rPr lang="en-US" smtClean="0"/>
              <a:t>Once the start gun sounds, a boat passing to leeward may not sail above her proper course (close hauled)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Meeting Situations 1</a:t>
            </a:r>
          </a:p>
        </p:txBody>
      </p:sp>
      <p:sp>
        <p:nvSpPr>
          <p:cNvPr id="16387" name="Rectangle 3"/>
          <p:cNvSpPr>
            <a:spLocks noGrp="1" noChangeArrowheads="1"/>
          </p:cNvSpPr>
          <p:nvPr>
            <p:ph type="body" idx="1"/>
          </p:nvPr>
        </p:nvSpPr>
        <p:spPr/>
        <p:txBody>
          <a:bodyPr/>
          <a:lstStyle/>
          <a:p>
            <a:r>
              <a:rPr lang="en-US" smtClean="0"/>
              <a:t>A boat on starboard tack has right of way over a port tack boat</a:t>
            </a:r>
          </a:p>
        </p:txBody>
      </p:sp>
      <p:grpSp>
        <p:nvGrpSpPr>
          <p:cNvPr id="16388" name="Group 4"/>
          <p:cNvGrpSpPr>
            <a:grpSpLocks/>
          </p:cNvGrpSpPr>
          <p:nvPr/>
        </p:nvGrpSpPr>
        <p:grpSpPr bwMode="auto">
          <a:xfrm rot="-2700000">
            <a:off x="2286000" y="5562600"/>
            <a:ext cx="1447800" cy="457200"/>
            <a:chOff x="1968" y="2448"/>
            <a:chExt cx="912" cy="288"/>
          </a:xfrm>
        </p:grpSpPr>
        <p:sp>
          <p:nvSpPr>
            <p:cNvPr id="16396"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6397"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16389" name="Group 7"/>
          <p:cNvGrpSpPr>
            <a:grpSpLocks/>
          </p:cNvGrpSpPr>
          <p:nvPr/>
        </p:nvGrpSpPr>
        <p:grpSpPr bwMode="auto">
          <a:xfrm>
            <a:off x="3429004" y="3276600"/>
            <a:ext cx="1219200" cy="838200"/>
            <a:chOff x="1872" y="960"/>
            <a:chExt cx="768" cy="528"/>
          </a:xfrm>
        </p:grpSpPr>
        <p:sp>
          <p:nvSpPr>
            <p:cNvPr id="16394"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6395"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16390" name="Group 10"/>
          <p:cNvGrpSpPr>
            <a:grpSpLocks/>
          </p:cNvGrpSpPr>
          <p:nvPr/>
        </p:nvGrpSpPr>
        <p:grpSpPr bwMode="auto">
          <a:xfrm rot="2700000" flipH="1">
            <a:off x="4038600" y="5181600"/>
            <a:ext cx="1447800" cy="457200"/>
            <a:chOff x="1968" y="2448"/>
            <a:chExt cx="912" cy="288"/>
          </a:xfrm>
        </p:grpSpPr>
        <p:sp>
          <p:nvSpPr>
            <p:cNvPr id="16392"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6393"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16391" name="AutoShape 13"/>
          <p:cNvSpPr>
            <a:spLocks noChangeArrowheads="1"/>
          </p:cNvSpPr>
          <p:nvPr/>
        </p:nvSpPr>
        <p:spPr bwMode="auto">
          <a:xfrm>
            <a:off x="4876800" y="4419604"/>
            <a:ext cx="1676400" cy="609600"/>
          </a:xfrm>
          <a:prstGeom prst="wedgeRoundRectCallout">
            <a:avLst>
              <a:gd name="adj1" fmla="val -46593"/>
              <a:gd name="adj2" fmla="val 70051"/>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Starboard!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419475" y="2314615"/>
            <a:ext cx="4327525" cy="2759075"/>
          </a:xfrm>
          <a:prstGeom prst="rect">
            <a:avLst/>
          </a:prstGeom>
          <a:noFill/>
          <a:ln w="9525">
            <a:noFill/>
            <a:miter lim="800000"/>
            <a:headEnd/>
            <a:tailEnd/>
          </a:ln>
        </p:spPr>
      </p:pic>
      <p:sp>
        <p:nvSpPr>
          <p:cNvPr id="11267" name="Rectangle 3"/>
          <p:cNvSpPr>
            <a:spLocks noChangeArrowheads="1"/>
          </p:cNvSpPr>
          <p:nvPr/>
        </p:nvSpPr>
        <p:spPr bwMode="auto">
          <a:xfrm>
            <a:off x="457200" y="274642"/>
            <a:ext cx="8229600" cy="849312"/>
          </a:xfrm>
          <a:prstGeom prst="rect">
            <a:avLst/>
          </a:prstGeom>
          <a:noFill/>
          <a:ln w="9525">
            <a:noFill/>
            <a:miter lim="800000"/>
            <a:headEnd/>
            <a:tailEnd/>
          </a:ln>
        </p:spPr>
        <p:txBody>
          <a:bodyPr lIns="91047" tIns="45526" rIns="91047" bIns="45526" anchor="ctr"/>
          <a:lstStyle/>
          <a:p>
            <a:pPr algn="ctr"/>
            <a:r>
              <a:rPr kumimoji="0" lang="en-US" sz="3600" b="0" dirty="0" smtClean="0">
                <a:solidFill>
                  <a:srgbClr val="000000"/>
                </a:solidFill>
                <a:latin typeface="Arial" charset="0"/>
                <a:cs typeface="+mn-cs"/>
              </a:rPr>
              <a:t>Starting Sequence</a:t>
            </a:r>
          </a:p>
        </p:txBody>
      </p:sp>
      <p:sp>
        <p:nvSpPr>
          <p:cNvPr id="11268" name="Rectangle 4"/>
          <p:cNvSpPr>
            <a:spLocks noChangeArrowheads="1"/>
          </p:cNvSpPr>
          <p:nvPr/>
        </p:nvSpPr>
        <p:spPr bwMode="auto">
          <a:xfrm>
            <a:off x="457200" y="1277938"/>
            <a:ext cx="8229600" cy="4525962"/>
          </a:xfrm>
          <a:prstGeom prst="rect">
            <a:avLst/>
          </a:prstGeom>
          <a:noFill/>
          <a:ln w="9525">
            <a:noFill/>
            <a:miter lim="800000"/>
            <a:headEnd/>
            <a:tailEnd/>
          </a:ln>
        </p:spPr>
        <p:txBody>
          <a:bodyPr lIns="91047" tIns="45526" rIns="91047" bIns="45526"/>
          <a:lstStyle/>
          <a:p>
            <a:pPr marL="341478" indent="-341478">
              <a:spcBef>
                <a:spcPct val="20000"/>
              </a:spcBef>
              <a:buFontTx/>
              <a:buChar char="•"/>
            </a:pPr>
            <a:r>
              <a:rPr kumimoji="0" lang="en-US" sz="2400" b="0" dirty="0" smtClean="0">
                <a:solidFill>
                  <a:srgbClr val="000000"/>
                </a:solidFill>
                <a:latin typeface="Arial" charset="0"/>
                <a:cs typeface="+mn-cs"/>
              </a:rPr>
              <a:t>Starting sequence</a:t>
            </a:r>
          </a:p>
          <a:p>
            <a:pPr marL="739875" lvl="1" indent="-284575">
              <a:spcBef>
                <a:spcPct val="20000"/>
              </a:spcBef>
              <a:buFontTx/>
              <a:buChar char="–"/>
            </a:pPr>
            <a:r>
              <a:rPr kumimoji="0" lang="en-US" sz="2000" b="0" dirty="0" smtClean="0">
                <a:solidFill>
                  <a:srgbClr val="000000"/>
                </a:solidFill>
                <a:latin typeface="Arial" charset="0"/>
                <a:cs typeface="+mn-cs"/>
              </a:rPr>
              <a:t>Flags</a:t>
            </a:r>
          </a:p>
          <a:p>
            <a:pPr marL="739875" lvl="1" indent="-284575">
              <a:spcBef>
                <a:spcPct val="20000"/>
              </a:spcBef>
              <a:buFontTx/>
              <a:buChar char="–"/>
            </a:pPr>
            <a:r>
              <a:rPr kumimoji="0" lang="en-US" sz="2000" b="0" dirty="0" smtClean="0">
                <a:solidFill>
                  <a:srgbClr val="000000"/>
                </a:solidFill>
                <a:latin typeface="Arial" charset="0"/>
                <a:cs typeface="+mn-cs"/>
              </a:rPr>
              <a:t>Horns</a:t>
            </a:r>
          </a:p>
          <a:p>
            <a:pPr marL="739875" lvl="1" indent="-284575">
              <a:spcBef>
                <a:spcPct val="20000"/>
              </a:spcBef>
              <a:buFontTx/>
              <a:buChar char="–"/>
            </a:pPr>
            <a:r>
              <a:rPr kumimoji="0" lang="en-US" sz="2000" b="0" dirty="0" smtClean="0">
                <a:solidFill>
                  <a:srgbClr val="000000"/>
                </a:solidFill>
                <a:latin typeface="Arial" charset="0"/>
                <a:cs typeface="+mn-cs"/>
              </a:rPr>
              <a:t>Timing</a:t>
            </a:r>
          </a:p>
          <a:p>
            <a:pPr marL="341478" indent="-341478">
              <a:spcBef>
                <a:spcPct val="20000"/>
              </a:spcBef>
              <a:buFontTx/>
              <a:buChar char="•"/>
            </a:pPr>
            <a:r>
              <a:rPr kumimoji="0" lang="en-US" sz="2400" b="0" dirty="0" smtClean="0">
                <a:solidFill>
                  <a:srgbClr val="000000"/>
                </a:solidFill>
                <a:latin typeface="Arial" charset="0"/>
                <a:cs typeface="+mn-cs"/>
              </a:rPr>
              <a:t>Other flags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456480" y="273629"/>
            <a:ext cx="8223840" cy="1140600"/>
          </a:xfrm>
          <a:prstGeom prst="rect">
            <a:avLst/>
          </a:prstGeom>
          <a:noFill/>
          <a:ln w="9525">
            <a:noFill/>
            <a:round/>
            <a:headEnd/>
            <a:tailEnd/>
          </a:ln>
        </p:spPr>
        <p:txBody>
          <a:bodyPr lIns="0" tIns="0" rIns="0" bIns="0" anchor="ctr"/>
          <a:lstStyle/>
          <a:p>
            <a:pPr algn="ctr" defTabSz="412087" hangingPunct="0">
              <a:lnSpc>
                <a:spcPct val="93000"/>
              </a:lnSpc>
              <a:buSzPct val="100000"/>
              <a:tabLst>
                <a:tab pos="0" algn="l"/>
                <a:tab pos="412087" algn="l"/>
                <a:tab pos="825611" algn="l"/>
                <a:tab pos="1239139" algn="l"/>
                <a:tab pos="1652660" algn="l"/>
                <a:tab pos="2066172" algn="l"/>
                <a:tab pos="2478273" algn="l"/>
                <a:tab pos="2891795" algn="l"/>
                <a:tab pos="3305324" algn="l"/>
                <a:tab pos="3718841" algn="l"/>
                <a:tab pos="4132360" algn="l"/>
                <a:tab pos="4545892" algn="l"/>
                <a:tab pos="4957980" algn="l"/>
                <a:tab pos="5371506" algn="l"/>
                <a:tab pos="5785025" algn="l"/>
                <a:tab pos="6198547" algn="l"/>
                <a:tab pos="6612077" algn="l"/>
                <a:tab pos="7024166" algn="l"/>
                <a:tab pos="7437688" algn="l"/>
                <a:tab pos="7851211" algn="l"/>
                <a:tab pos="8264731" algn="l"/>
              </a:tabLst>
            </a:pPr>
            <a:r>
              <a:rPr kumimoji="0" lang="en-US" altLang="en-US" b="0" dirty="0" smtClean="0">
                <a:solidFill>
                  <a:srgbClr val="000000"/>
                </a:solidFill>
                <a:latin typeface="Arial" charset="0"/>
                <a:cs typeface="+mn-cs"/>
              </a:rPr>
              <a:t>Tacking Too Close</a:t>
            </a:r>
          </a:p>
        </p:txBody>
      </p:sp>
      <p:sp>
        <p:nvSpPr>
          <p:cNvPr id="70659" name="Text Box 2"/>
          <p:cNvSpPr txBox="1">
            <a:spLocks noChangeArrowheads="1"/>
          </p:cNvSpPr>
          <p:nvPr/>
        </p:nvSpPr>
        <p:spPr bwMode="auto">
          <a:xfrm>
            <a:off x="456480" y="1375345"/>
            <a:ext cx="8223840" cy="1466074"/>
          </a:xfrm>
          <a:prstGeom prst="rect">
            <a:avLst/>
          </a:prstGeom>
          <a:noFill/>
          <a:ln w="9525">
            <a:noFill/>
            <a:round/>
            <a:headEnd/>
            <a:tailEnd/>
          </a:ln>
        </p:spPr>
        <p:txBody>
          <a:bodyPr lIns="0" tIns="25382" rIns="0" bIns="0"/>
          <a:lstStyle/>
          <a:p>
            <a:pPr marL="308708" indent="-300093" defTabSz="412087" hangingPunct="0">
              <a:lnSpc>
                <a:spcPct val="93000"/>
              </a:lnSpc>
              <a:spcAft>
                <a:spcPts val="1293"/>
              </a:spcAft>
              <a:buSzPct val="100000"/>
              <a:tabLst>
                <a:tab pos="308708" algn="l"/>
                <a:tab pos="410651" algn="l"/>
                <a:tab pos="824176" algn="l"/>
                <a:tab pos="1237705" algn="l"/>
                <a:tab pos="1651228" algn="l"/>
                <a:tab pos="2064736" algn="l"/>
                <a:tab pos="2476836" algn="l"/>
                <a:tab pos="2890359" algn="l"/>
                <a:tab pos="3303888" algn="l"/>
                <a:tab pos="3717407" algn="l"/>
                <a:tab pos="4130928" algn="l"/>
                <a:tab pos="4544459" algn="l"/>
                <a:tab pos="4956544" algn="l"/>
                <a:tab pos="5370070" algn="l"/>
                <a:tab pos="5783593" algn="l"/>
                <a:tab pos="6197116" algn="l"/>
                <a:tab pos="6610640" algn="l"/>
                <a:tab pos="7022729" algn="l"/>
                <a:tab pos="7436253" algn="l"/>
                <a:tab pos="7849777" algn="l"/>
                <a:tab pos="8263300" algn="l"/>
              </a:tabLst>
            </a:pPr>
            <a:r>
              <a:rPr kumimoji="0" lang="en-US" altLang="en-US" sz="2900" b="0" dirty="0" smtClean="0">
                <a:solidFill>
                  <a:srgbClr val="000000"/>
                </a:solidFill>
                <a:latin typeface="Arial" charset="0"/>
                <a:cs typeface="+mn-cs"/>
              </a:rPr>
              <a:t>  “After a boat passes head to wind, she shall </a:t>
            </a:r>
            <a:r>
              <a:rPr kumimoji="0" lang="en-US" altLang="en-US" sz="2900" b="0" i="1" dirty="0" smtClean="0">
                <a:solidFill>
                  <a:srgbClr val="000000"/>
                </a:solidFill>
                <a:latin typeface="Arial" charset="0"/>
                <a:cs typeface="+mn-cs"/>
              </a:rPr>
              <a:t>keep clear </a:t>
            </a:r>
            <a:r>
              <a:rPr kumimoji="0" lang="en-US" altLang="en-US" sz="2900" b="0" dirty="0" smtClean="0">
                <a:solidFill>
                  <a:srgbClr val="000000"/>
                </a:solidFill>
                <a:latin typeface="Arial" charset="0"/>
                <a:cs typeface="+mn-cs"/>
              </a:rPr>
              <a:t>of other boats until she is on a close-hauled course. ...” – rule 13 </a:t>
            </a:r>
          </a:p>
        </p:txBody>
      </p:sp>
      <p:sp>
        <p:nvSpPr>
          <p:cNvPr id="21507" name="Text Box 3"/>
          <p:cNvSpPr txBox="1">
            <a:spLocks noChangeArrowheads="1"/>
          </p:cNvSpPr>
          <p:nvPr/>
        </p:nvSpPr>
        <p:spPr bwMode="auto">
          <a:xfrm>
            <a:off x="912960" y="5515808"/>
            <a:ext cx="6700320" cy="747439"/>
          </a:xfrm>
          <a:prstGeom prst="rect">
            <a:avLst/>
          </a:prstGeom>
          <a:noFill/>
          <a:ln w="9525">
            <a:noFill/>
            <a:round/>
            <a:headEnd/>
            <a:tailEnd/>
          </a:ln>
        </p:spPr>
        <p:txBody>
          <a:bodyPr wrap="none" lIns="81346" tIns="40674" rIns="81346" bIns="40674"/>
          <a:lstStyle/>
          <a:p>
            <a:pPr defTabSz="412087" hangingPunct="0">
              <a:lnSpc>
                <a:spcPct val="93000"/>
              </a:lnSpc>
              <a:buSzPct val="100000"/>
              <a:tabLst>
                <a:tab pos="0" algn="l"/>
                <a:tab pos="412087" algn="l"/>
                <a:tab pos="825611" algn="l"/>
                <a:tab pos="1239139" algn="l"/>
                <a:tab pos="1652660" algn="l"/>
                <a:tab pos="2066172" algn="l"/>
                <a:tab pos="2478273" algn="l"/>
                <a:tab pos="2891795" algn="l"/>
                <a:tab pos="3305324" algn="l"/>
                <a:tab pos="3718841" algn="l"/>
                <a:tab pos="4132360" algn="l"/>
                <a:tab pos="4545892" algn="l"/>
                <a:tab pos="4957980" algn="l"/>
                <a:tab pos="5371506" algn="l"/>
                <a:tab pos="5785025" algn="l"/>
                <a:tab pos="6198547" algn="l"/>
                <a:tab pos="6612077" algn="l"/>
                <a:tab pos="7024166" algn="l"/>
                <a:tab pos="7437688" algn="l"/>
                <a:tab pos="7851211" algn="l"/>
                <a:tab pos="8264731" algn="l"/>
              </a:tabLst>
            </a:pPr>
            <a:r>
              <a:rPr kumimoji="0" lang="en-US" altLang="en-US" sz="1600" b="0" dirty="0" smtClean="0">
                <a:solidFill>
                  <a:srgbClr val="000000"/>
                </a:solidFill>
                <a:latin typeface="Arial" charset="0"/>
                <a:cs typeface="+mn-cs"/>
              </a:rPr>
              <a:t>Note that it's the </a:t>
            </a:r>
            <a:r>
              <a:rPr kumimoji="0" lang="en-US" altLang="en-US" sz="1600" b="0" i="1" dirty="0" smtClean="0">
                <a:solidFill>
                  <a:srgbClr val="000000"/>
                </a:solidFill>
                <a:latin typeface="Arial" charset="0"/>
                <a:cs typeface="+mn-cs"/>
              </a:rPr>
              <a:t>new course </a:t>
            </a:r>
            <a:r>
              <a:rPr kumimoji="0" lang="en-US" altLang="en-US" sz="1600" b="0" dirty="0" smtClean="0">
                <a:solidFill>
                  <a:srgbClr val="000000"/>
                </a:solidFill>
                <a:latin typeface="Arial" charset="0"/>
                <a:cs typeface="+mn-cs"/>
              </a:rPr>
              <a:t>of the tacking boat that matters, </a:t>
            </a:r>
          </a:p>
          <a:p>
            <a:pPr defTabSz="412087" hangingPunct="0">
              <a:lnSpc>
                <a:spcPct val="93000"/>
              </a:lnSpc>
              <a:buSzPct val="100000"/>
              <a:tabLst>
                <a:tab pos="0" algn="l"/>
                <a:tab pos="412087" algn="l"/>
                <a:tab pos="825611" algn="l"/>
                <a:tab pos="1239139" algn="l"/>
                <a:tab pos="1652660" algn="l"/>
                <a:tab pos="2066172" algn="l"/>
                <a:tab pos="2478273" algn="l"/>
                <a:tab pos="2891795" algn="l"/>
                <a:tab pos="3305324" algn="l"/>
                <a:tab pos="3718841" algn="l"/>
                <a:tab pos="4132360" algn="l"/>
                <a:tab pos="4545892" algn="l"/>
                <a:tab pos="4957980" algn="l"/>
                <a:tab pos="5371506" algn="l"/>
                <a:tab pos="5785025" algn="l"/>
                <a:tab pos="6198547" algn="l"/>
                <a:tab pos="6612077" algn="l"/>
                <a:tab pos="7024166" algn="l"/>
                <a:tab pos="7437688" algn="l"/>
                <a:tab pos="7851211" algn="l"/>
                <a:tab pos="8264731" algn="l"/>
              </a:tabLst>
            </a:pPr>
            <a:r>
              <a:rPr kumimoji="0" lang="en-US" altLang="en-US" sz="1600" b="0" dirty="0" smtClean="0">
                <a:solidFill>
                  <a:srgbClr val="000000"/>
                </a:solidFill>
                <a:latin typeface="Arial" charset="0"/>
                <a:cs typeface="+mn-cs"/>
              </a:rPr>
              <a:t>not whether she has trimmed her sheets.</a:t>
            </a:r>
          </a:p>
        </p:txBody>
      </p:sp>
      <p:pic>
        <p:nvPicPr>
          <p:cNvPr id="21508" name="Picture 4"/>
          <p:cNvPicPr>
            <a:picLocks noChangeAspect="1" noChangeArrowheads="1"/>
          </p:cNvPicPr>
          <p:nvPr/>
        </p:nvPicPr>
        <p:blipFill>
          <a:blip r:embed="rId3" cstate="print"/>
          <a:srcRect/>
          <a:stretch>
            <a:fillRect/>
          </a:stretch>
        </p:blipFill>
        <p:spPr bwMode="auto">
          <a:xfrm>
            <a:off x="2636645" y="2791013"/>
            <a:ext cx="4691520" cy="272476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632161" y="273629"/>
            <a:ext cx="8048160" cy="1140600"/>
          </a:xfrm>
          <a:prstGeom prst="rect">
            <a:avLst/>
          </a:prstGeom>
          <a:noFill/>
          <a:ln w="9525">
            <a:noFill/>
            <a:round/>
            <a:headEnd/>
            <a:tailEnd/>
          </a:ln>
        </p:spPr>
        <p:txBody>
          <a:bodyPr lIns="0" tIns="0" rIns="0" bIns="0" anchor="ctr"/>
          <a:lstStyle/>
          <a:p>
            <a:pPr algn="ctr" defTabSz="412087" hangingPunct="0">
              <a:lnSpc>
                <a:spcPct val="93000"/>
              </a:lnSpc>
              <a:buSzPct val="100000"/>
              <a:tabLst>
                <a:tab pos="0" algn="l"/>
                <a:tab pos="412087" algn="l"/>
                <a:tab pos="825611" algn="l"/>
                <a:tab pos="1239139" algn="l"/>
                <a:tab pos="1652660" algn="l"/>
                <a:tab pos="2066172" algn="l"/>
                <a:tab pos="2478273" algn="l"/>
                <a:tab pos="2891795" algn="l"/>
                <a:tab pos="3305324" algn="l"/>
                <a:tab pos="3718841" algn="l"/>
                <a:tab pos="4132360" algn="l"/>
                <a:tab pos="4545892" algn="l"/>
                <a:tab pos="4957980" algn="l"/>
                <a:tab pos="5371506" algn="l"/>
                <a:tab pos="5785025" algn="l"/>
                <a:tab pos="6198547" algn="l"/>
                <a:tab pos="6612077" algn="l"/>
                <a:tab pos="7024166" algn="l"/>
                <a:tab pos="7437688" algn="l"/>
                <a:tab pos="7851211" algn="l"/>
                <a:tab pos="8264731" algn="l"/>
              </a:tabLst>
            </a:pPr>
            <a:r>
              <a:rPr kumimoji="0" lang="en-US" altLang="en-US" b="0" dirty="0" smtClean="0">
                <a:solidFill>
                  <a:srgbClr val="000000"/>
                </a:solidFill>
                <a:latin typeface="Arial" charset="0"/>
                <a:cs typeface="+mn-cs"/>
              </a:rPr>
              <a:t>Restrictions on Right of Way</a:t>
            </a:r>
          </a:p>
        </p:txBody>
      </p:sp>
      <p:sp>
        <p:nvSpPr>
          <p:cNvPr id="22530" name="Text Box 2"/>
          <p:cNvSpPr txBox="1">
            <a:spLocks noChangeArrowheads="1"/>
          </p:cNvSpPr>
          <p:nvPr/>
        </p:nvSpPr>
        <p:spPr bwMode="auto">
          <a:xfrm>
            <a:off x="456480" y="1604328"/>
            <a:ext cx="8223840" cy="4522075"/>
          </a:xfrm>
          <a:prstGeom prst="rect">
            <a:avLst/>
          </a:prstGeom>
          <a:noFill/>
          <a:ln>
            <a:noFill/>
          </a:ln>
          <a:effectLst/>
          <a:extLst/>
        </p:spPr>
        <p:txBody>
          <a:bodyPr lIns="0" tIns="25382" rIns="0" bIns="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1pPr>
            <a:lvl2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a:solidFill>
                  <a:srgbClr val="FFFFFF"/>
                </a:solidFill>
                <a:latin typeface="Arial" charset="0"/>
                <a:ea typeface="MS Gothic" charset="-128"/>
              </a:defRPr>
            </a:lvl9pPr>
          </a:lstStyle>
          <a:p>
            <a:pPr defTabSz="413265" eaLnBrk="0" hangingPunct="0">
              <a:lnSpc>
                <a:spcPct val="93000"/>
              </a:lnSpc>
              <a:spcAft>
                <a:spcPts val="1293"/>
              </a:spcAft>
              <a:buSzPct val="100000"/>
              <a:defRPr/>
            </a:pPr>
            <a:endParaRPr kumimoji="0" lang="en-US" altLang="en-US" sz="2900" b="0" dirty="0" smtClean="0">
              <a:solidFill>
                <a:srgbClr val="000000"/>
              </a:solidFill>
              <a:cs typeface="+mn-cs"/>
            </a:endParaRPr>
          </a:p>
          <a:p>
            <a:pPr marL="308516" indent="-307081" defTabSz="413265" eaLnBrk="0" hangingPunct="0">
              <a:lnSpc>
                <a:spcPct val="93000"/>
              </a:lnSpc>
              <a:spcAft>
                <a:spcPts val="1293"/>
              </a:spcAft>
              <a:buClr>
                <a:srgbClr val="000000"/>
              </a:buClr>
              <a:buSzPct val="100000"/>
              <a:buFont typeface="Arial" charset="0"/>
              <a:buChar char="•"/>
              <a:defRPr/>
            </a:pPr>
            <a:r>
              <a:rPr kumimoji="0" lang="en-US" altLang="en-US" sz="2900" b="0" dirty="0" smtClean="0">
                <a:solidFill>
                  <a:srgbClr val="000000"/>
                </a:solidFill>
                <a:cs typeface="+mn-cs"/>
              </a:rPr>
              <a:t>When a boat acquires right of way, she shall initially give the other boat </a:t>
            </a:r>
            <a:r>
              <a:rPr kumimoji="0" lang="en-US" altLang="en-US" sz="2900" b="0" i="1" dirty="0" smtClean="0">
                <a:solidFill>
                  <a:srgbClr val="000000"/>
                </a:solidFill>
                <a:cs typeface="+mn-cs"/>
              </a:rPr>
              <a:t>room </a:t>
            </a:r>
            <a:r>
              <a:rPr kumimoji="0" lang="en-US" altLang="en-US" sz="2900" b="0" dirty="0" smtClean="0">
                <a:solidFill>
                  <a:srgbClr val="000000"/>
                </a:solidFill>
                <a:cs typeface="+mn-cs"/>
              </a:rPr>
              <a:t>to </a:t>
            </a:r>
            <a:r>
              <a:rPr kumimoji="0" lang="en-US" altLang="en-US" sz="2900" b="0" i="1" dirty="0" smtClean="0">
                <a:solidFill>
                  <a:srgbClr val="000000"/>
                </a:solidFill>
                <a:cs typeface="+mn-cs"/>
              </a:rPr>
              <a:t>keep clear</a:t>
            </a:r>
            <a:r>
              <a:rPr kumimoji="0" lang="en-US" altLang="en-US" sz="2900" b="0" dirty="0" smtClean="0">
                <a:solidFill>
                  <a:srgbClr val="000000"/>
                </a:solidFill>
                <a:cs typeface="+mn-cs"/>
              </a:rPr>
              <a:t>, unless she acquires right of way because of the other boat’s actions. (rule 15)</a:t>
            </a:r>
          </a:p>
          <a:p>
            <a:pPr marL="308516" indent="-307081" defTabSz="413265" eaLnBrk="0" hangingPunct="0">
              <a:lnSpc>
                <a:spcPct val="93000"/>
              </a:lnSpc>
              <a:spcAft>
                <a:spcPts val="1293"/>
              </a:spcAft>
              <a:buClr>
                <a:srgbClr val="000000"/>
              </a:buClr>
              <a:buSzPct val="100000"/>
              <a:buFont typeface="Arial" charset="0"/>
              <a:buChar char="•"/>
              <a:defRPr/>
            </a:pPr>
            <a:r>
              <a:rPr kumimoji="0" lang="en-US" altLang="en-US" sz="2900" b="0" dirty="0" smtClean="0">
                <a:solidFill>
                  <a:srgbClr val="000000"/>
                </a:solidFill>
                <a:cs typeface="+mn-cs"/>
              </a:rPr>
              <a:t>When a right-of-way boat changes course, she shall give the other boat </a:t>
            </a:r>
            <a:r>
              <a:rPr kumimoji="0" lang="en-US" altLang="en-US" sz="2900" b="0" i="1" dirty="0" smtClean="0">
                <a:solidFill>
                  <a:srgbClr val="000000"/>
                </a:solidFill>
                <a:cs typeface="+mn-cs"/>
              </a:rPr>
              <a:t>room </a:t>
            </a:r>
            <a:r>
              <a:rPr kumimoji="0" lang="en-US" altLang="en-US" sz="2900" b="0" dirty="0" smtClean="0">
                <a:solidFill>
                  <a:srgbClr val="000000"/>
                </a:solidFill>
                <a:cs typeface="+mn-cs"/>
              </a:rPr>
              <a:t>to </a:t>
            </a:r>
            <a:r>
              <a:rPr kumimoji="0" lang="en-US" altLang="en-US" sz="2900" b="0" i="1" dirty="0" smtClean="0">
                <a:solidFill>
                  <a:srgbClr val="000000"/>
                </a:solidFill>
                <a:cs typeface="+mn-cs"/>
              </a:rPr>
              <a:t>keep clear</a:t>
            </a:r>
            <a:r>
              <a:rPr kumimoji="0" lang="en-US" altLang="en-US" sz="2900" b="0" dirty="0" smtClean="0">
                <a:solidFill>
                  <a:srgbClr val="000000"/>
                </a:solidFill>
                <a:cs typeface="+mn-cs"/>
              </a:rPr>
              <a:t>. (rule 16.1)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Meeting Situations 2</a:t>
            </a:r>
          </a:p>
        </p:txBody>
      </p:sp>
      <p:sp>
        <p:nvSpPr>
          <p:cNvPr id="17411" name="Rectangle 3"/>
          <p:cNvSpPr>
            <a:spLocks noGrp="1" noChangeArrowheads="1"/>
          </p:cNvSpPr>
          <p:nvPr>
            <p:ph type="body" idx="1"/>
          </p:nvPr>
        </p:nvSpPr>
        <p:spPr/>
        <p:txBody>
          <a:bodyPr/>
          <a:lstStyle/>
          <a:p>
            <a:r>
              <a:rPr lang="en-US" smtClean="0"/>
              <a:t>Tack (and windward/leeward) is defined by which side the boom is on</a:t>
            </a:r>
          </a:p>
        </p:txBody>
      </p:sp>
      <p:grpSp>
        <p:nvGrpSpPr>
          <p:cNvPr id="17412" name="Group 4"/>
          <p:cNvGrpSpPr>
            <a:grpSpLocks/>
          </p:cNvGrpSpPr>
          <p:nvPr/>
        </p:nvGrpSpPr>
        <p:grpSpPr bwMode="auto">
          <a:xfrm rot="5400000">
            <a:off x="876301" y="4076704"/>
            <a:ext cx="1447800" cy="914400"/>
            <a:chOff x="576" y="2448"/>
            <a:chExt cx="912" cy="576"/>
          </a:xfrm>
        </p:grpSpPr>
        <p:sp>
          <p:nvSpPr>
            <p:cNvPr id="17429" name="AutoShape 5"/>
            <p:cNvSpPr>
              <a:spLocks noChangeArrowheads="1"/>
            </p:cNvSpPr>
            <p:nvPr/>
          </p:nvSpPr>
          <p:spPr bwMode="auto">
            <a:xfrm>
              <a:off x="576"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7430" name="Line 6"/>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lang="en-US"/>
            </a:p>
          </p:txBody>
        </p:sp>
      </p:grpSp>
      <p:grpSp>
        <p:nvGrpSpPr>
          <p:cNvPr id="17413" name="Group 7"/>
          <p:cNvGrpSpPr>
            <a:grpSpLocks/>
          </p:cNvGrpSpPr>
          <p:nvPr/>
        </p:nvGrpSpPr>
        <p:grpSpPr bwMode="auto">
          <a:xfrm rot="16200000" flipH="1">
            <a:off x="6972304" y="4000500"/>
            <a:ext cx="1447800" cy="914400"/>
            <a:chOff x="576" y="2448"/>
            <a:chExt cx="912" cy="576"/>
          </a:xfrm>
        </p:grpSpPr>
        <p:sp>
          <p:nvSpPr>
            <p:cNvPr id="17427" name="AutoShape 8"/>
            <p:cNvSpPr>
              <a:spLocks noChangeArrowheads="1"/>
            </p:cNvSpPr>
            <p:nvPr/>
          </p:nvSpPr>
          <p:spPr bwMode="auto">
            <a:xfrm>
              <a:off x="576"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7428" name="Line 9"/>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lang="en-US"/>
            </a:p>
          </p:txBody>
        </p:sp>
      </p:grpSp>
      <p:grpSp>
        <p:nvGrpSpPr>
          <p:cNvPr id="17414" name="Group 10"/>
          <p:cNvGrpSpPr>
            <a:grpSpLocks/>
          </p:cNvGrpSpPr>
          <p:nvPr/>
        </p:nvGrpSpPr>
        <p:grpSpPr bwMode="auto">
          <a:xfrm>
            <a:off x="3810004" y="2743200"/>
            <a:ext cx="1219200" cy="838200"/>
            <a:chOff x="1872" y="960"/>
            <a:chExt cx="768" cy="528"/>
          </a:xfrm>
        </p:grpSpPr>
        <p:sp>
          <p:nvSpPr>
            <p:cNvPr id="17425" name="AutoShape 11"/>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7426" name="Text Box 12"/>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17415" name="Group 13"/>
          <p:cNvGrpSpPr>
            <a:grpSpLocks/>
          </p:cNvGrpSpPr>
          <p:nvPr/>
        </p:nvGrpSpPr>
        <p:grpSpPr bwMode="auto">
          <a:xfrm rot="5400000">
            <a:off x="5067300" y="4076704"/>
            <a:ext cx="1447800" cy="914400"/>
            <a:chOff x="576" y="2448"/>
            <a:chExt cx="912" cy="576"/>
          </a:xfrm>
        </p:grpSpPr>
        <p:sp>
          <p:nvSpPr>
            <p:cNvPr id="17423" name="AutoShape 14"/>
            <p:cNvSpPr>
              <a:spLocks noChangeArrowheads="1"/>
            </p:cNvSpPr>
            <p:nvPr/>
          </p:nvSpPr>
          <p:spPr bwMode="auto">
            <a:xfrm>
              <a:off x="576" y="2448"/>
              <a:ext cx="912" cy="192"/>
            </a:xfrm>
            <a:prstGeom prst="homePlate">
              <a:avLst>
                <a:gd name="adj" fmla="val 118750"/>
              </a:avLst>
            </a:prstGeom>
            <a:solidFill>
              <a:srgbClr val="FF00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7424" name="Line 15"/>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lang="en-US"/>
            </a:p>
          </p:txBody>
        </p:sp>
      </p:grpSp>
      <p:grpSp>
        <p:nvGrpSpPr>
          <p:cNvPr id="17416" name="Group 16"/>
          <p:cNvGrpSpPr>
            <a:grpSpLocks/>
          </p:cNvGrpSpPr>
          <p:nvPr/>
        </p:nvGrpSpPr>
        <p:grpSpPr bwMode="auto">
          <a:xfrm rot="5400000">
            <a:off x="2247904" y="4076704"/>
            <a:ext cx="1447800" cy="914400"/>
            <a:chOff x="576" y="2448"/>
            <a:chExt cx="912" cy="576"/>
          </a:xfrm>
        </p:grpSpPr>
        <p:sp>
          <p:nvSpPr>
            <p:cNvPr id="17421" name="AutoShape 17"/>
            <p:cNvSpPr>
              <a:spLocks noChangeArrowheads="1"/>
            </p:cNvSpPr>
            <p:nvPr/>
          </p:nvSpPr>
          <p:spPr bwMode="auto">
            <a:xfrm>
              <a:off x="576" y="2448"/>
              <a:ext cx="912" cy="192"/>
            </a:xfrm>
            <a:prstGeom prst="homePlate">
              <a:avLst>
                <a:gd name="adj" fmla="val 118750"/>
              </a:avLst>
            </a:prstGeom>
            <a:solidFill>
              <a:srgbClr val="FF00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7422" name="Line 18"/>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lang="en-US"/>
            </a:p>
          </p:txBody>
        </p:sp>
      </p:grpSp>
      <p:sp>
        <p:nvSpPr>
          <p:cNvPr id="17417" name="Text Box 19"/>
          <p:cNvSpPr txBox="1">
            <a:spLocks noChangeArrowheads="1"/>
          </p:cNvSpPr>
          <p:nvPr/>
        </p:nvSpPr>
        <p:spPr bwMode="auto">
          <a:xfrm>
            <a:off x="1371640" y="5334000"/>
            <a:ext cx="1147763" cy="457200"/>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2400" b="0" dirty="0">
                <a:solidFill>
                  <a:schemeClr val="tx1"/>
                </a:solidFill>
                <a:latin typeface="Times New Roman" pitchFamily="18" charset="0"/>
              </a:rPr>
              <a:t>leeward</a:t>
            </a:r>
          </a:p>
        </p:txBody>
      </p:sp>
      <p:sp>
        <p:nvSpPr>
          <p:cNvPr id="17418" name="Rectangle 20"/>
          <p:cNvSpPr>
            <a:spLocks noChangeArrowheads="1"/>
          </p:cNvSpPr>
          <p:nvPr/>
        </p:nvSpPr>
        <p:spPr bwMode="auto">
          <a:xfrm>
            <a:off x="2590800" y="5334000"/>
            <a:ext cx="1403350" cy="457200"/>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2400" b="0" dirty="0">
                <a:solidFill>
                  <a:schemeClr val="tx1"/>
                </a:solidFill>
                <a:latin typeface="Times New Roman" pitchFamily="18" charset="0"/>
              </a:rPr>
              <a:t>windward</a:t>
            </a:r>
          </a:p>
        </p:txBody>
      </p:sp>
      <p:sp>
        <p:nvSpPr>
          <p:cNvPr id="17419" name="Text Box 21"/>
          <p:cNvSpPr txBox="1">
            <a:spLocks noChangeArrowheads="1"/>
          </p:cNvSpPr>
          <p:nvPr/>
        </p:nvSpPr>
        <p:spPr bwMode="auto">
          <a:xfrm>
            <a:off x="5791203" y="5257800"/>
            <a:ext cx="674688" cy="457200"/>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2400" b="0" dirty="0">
                <a:solidFill>
                  <a:schemeClr val="tx1"/>
                </a:solidFill>
                <a:latin typeface="Times New Roman" pitchFamily="18" charset="0"/>
              </a:rPr>
              <a:t>port</a:t>
            </a:r>
          </a:p>
        </p:txBody>
      </p:sp>
      <p:sp>
        <p:nvSpPr>
          <p:cNvPr id="17420" name="Text Box 22"/>
          <p:cNvSpPr txBox="1">
            <a:spLocks noChangeArrowheads="1"/>
          </p:cNvSpPr>
          <p:nvPr/>
        </p:nvSpPr>
        <p:spPr bwMode="auto">
          <a:xfrm>
            <a:off x="6705601" y="5257800"/>
            <a:ext cx="1317625" cy="457200"/>
          </a:xfrm>
          <a:prstGeom prst="rect">
            <a:avLst/>
          </a:prstGeom>
          <a:noFill/>
          <a:ln w="12700">
            <a:noFill/>
            <a:miter lim="800000"/>
            <a:headEnd type="none" w="sm" len="sm"/>
            <a:tailEnd type="none" w="sm" len="sm"/>
          </a:ln>
        </p:spPr>
        <p:txBody>
          <a:bodyPr wrap="none" lIns="91047" tIns="45526" rIns="91047" bIns="45526">
            <a:spAutoFit/>
          </a:bodyPr>
          <a:lstStyle/>
          <a:p>
            <a:pPr eaLnBrk="0" hangingPunct="0"/>
            <a:r>
              <a:rPr kumimoji="0" lang="en-US" sz="2400" b="0" dirty="0">
                <a:solidFill>
                  <a:schemeClr val="tx1"/>
                </a:solidFill>
                <a:latin typeface="Times New Roman" pitchFamily="18" charset="0"/>
              </a:rPr>
              <a:t>starboard</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Meeting Situations 3</a:t>
            </a:r>
          </a:p>
        </p:txBody>
      </p:sp>
      <p:sp>
        <p:nvSpPr>
          <p:cNvPr id="18435" name="Rectangle 3"/>
          <p:cNvSpPr>
            <a:spLocks noGrp="1" noChangeArrowheads="1"/>
          </p:cNvSpPr>
          <p:nvPr>
            <p:ph type="body" idx="1"/>
          </p:nvPr>
        </p:nvSpPr>
        <p:spPr/>
        <p:txBody>
          <a:bodyPr/>
          <a:lstStyle/>
          <a:p>
            <a:r>
              <a:rPr lang="en-US" smtClean="0"/>
              <a:t>A right-of-way boat must give a keep-clear boat room to keep clear</a:t>
            </a:r>
          </a:p>
          <a:p>
            <a:r>
              <a:rPr lang="en-US" smtClean="0"/>
              <a:t>A starboard tack boat must not change course if as a result the port tack boat must </a:t>
            </a:r>
            <a:r>
              <a:rPr lang="en-US" u="sng" smtClean="0"/>
              <a:t>immediately</a:t>
            </a:r>
            <a:r>
              <a:rPr lang="en-US" smtClean="0"/>
              <a:t> change course to keep clear (i.e. no hunting)</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116000" y="269334"/>
            <a:ext cx="7555680" cy="1136279"/>
          </a:xfrm>
          <a:prstGeom prst="rect">
            <a:avLst/>
          </a:prstGeom>
          <a:noFill/>
          <a:ln w="9525">
            <a:noFill/>
            <a:round/>
            <a:headEnd/>
            <a:tailEnd/>
          </a:ln>
        </p:spPr>
        <p:txBody>
          <a:bodyPr lIns="0" tIns="0" rIns="0" bIns="0" anchor="ctr"/>
          <a:lstStyle/>
          <a:p>
            <a:pPr algn="ctr" defTabSz="412215" eaLnBrk="0" hangingPunct="0">
              <a:lnSpc>
                <a:spcPct val="93000"/>
              </a:lnSpc>
              <a:buSzPct val="100000"/>
              <a:tabLst>
                <a:tab pos="0" algn="l"/>
                <a:tab pos="412215" algn="l"/>
                <a:tab pos="825868" algn="l"/>
                <a:tab pos="1239525" algn="l"/>
                <a:tab pos="1653174" algn="l"/>
                <a:tab pos="2066816" algn="l"/>
                <a:tab pos="2479044" algn="l"/>
                <a:tab pos="2892695" algn="l"/>
                <a:tab pos="3306350" algn="l"/>
                <a:tab pos="3719999" algn="l"/>
                <a:tab pos="4133647" algn="l"/>
                <a:tab pos="4547306" algn="l"/>
                <a:tab pos="4959522" algn="l"/>
                <a:tab pos="5373177" algn="l"/>
                <a:tab pos="5786825" algn="l"/>
                <a:tab pos="6200476" algn="l"/>
                <a:tab pos="6614133" algn="l"/>
                <a:tab pos="7026350" algn="l"/>
                <a:tab pos="7440002" algn="l"/>
                <a:tab pos="7853653" algn="l"/>
                <a:tab pos="8267302" algn="l"/>
              </a:tabLst>
            </a:pPr>
            <a:r>
              <a:rPr kumimoji="0" lang="en-US" altLang="en-US" b="0" dirty="0" smtClean="0">
                <a:solidFill>
                  <a:srgbClr val="000000"/>
                </a:solidFill>
                <a:latin typeface="Arial" charset="0"/>
                <a:cs typeface="+mn-cs"/>
              </a:rPr>
              <a:t>Leeward Overlap from Clear Astern After the Start</a:t>
            </a:r>
          </a:p>
        </p:txBody>
      </p:sp>
      <p:sp>
        <p:nvSpPr>
          <p:cNvPr id="73731" name="Text Box 2"/>
          <p:cNvSpPr txBox="1">
            <a:spLocks noChangeArrowheads="1"/>
          </p:cNvSpPr>
          <p:nvPr/>
        </p:nvSpPr>
        <p:spPr bwMode="auto">
          <a:xfrm>
            <a:off x="456481" y="1888039"/>
            <a:ext cx="8215200" cy="4513434"/>
          </a:xfrm>
          <a:prstGeom prst="rect">
            <a:avLst/>
          </a:prstGeom>
          <a:noFill/>
          <a:ln w="9525">
            <a:noFill/>
            <a:round/>
            <a:headEnd/>
            <a:tailEnd/>
          </a:ln>
        </p:spPr>
        <p:txBody>
          <a:bodyPr lIns="0" tIns="25391" rIns="0" bIns="0"/>
          <a:lstStyle/>
          <a:p>
            <a:pPr marL="412215" indent="-412215" defTabSz="412215" eaLnBrk="0" hangingPunct="0">
              <a:lnSpc>
                <a:spcPct val="93000"/>
              </a:lnSpc>
              <a:spcAft>
                <a:spcPts val="1293"/>
              </a:spcAft>
              <a:buClr>
                <a:srgbClr val="000000"/>
              </a:buClr>
              <a:buSzPct val="100000"/>
              <a:buFont typeface="Arial" charset="0"/>
              <a:buChar char="•"/>
              <a:tabLst>
                <a:tab pos="412215" algn="l"/>
                <a:tab pos="514192" algn="l"/>
                <a:tab pos="927842" algn="l"/>
                <a:tab pos="1341497" algn="l"/>
                <a:tab pos="1755151" algn="l"/>
                <a:tab pos="2168804" algn="l"/>
                <a:tab pos="2581019" algn="l"/>
                <a:tab pos="2994671" algn="l"/>
                <a:tab pos="3408326" algn="l"/>
                <a:tab pos="3821977" algn="l"/>
                <a:tab pos="4235625" algn="l"/>
                <a:tab pos="4647847" algn="l"/>
                <a:tab pos="5061498" algn="l"/>
                <a:tab pos="5475152" algn="l"/>
                <a:tab pos="5888806" algn="l"/>
                <a:tab pos="6302457" algn="l"/>
                <a:tab pos="6716109" algn="l"/>
                <a:tab pos="7128326" algn="l"/>
                <a:tab pos="7541982" algn="l"/>
                <a:tab pos="7955633" algn="l"/>
                <a:tab pos="8369282" algn="l"/>
              </a:tabLst>
            </a:pPr>
            <a:r>
              <a:rPr kumimoji="0" lang="en-US" altLang="en-US" sz="2500" b="0" dirty="0" smtClean="0">
                <a:solidFill>
                  <a:srgbClr val="000000"/>
                </a:solidFill>
                <a:latin typeface="Arial" charset="0"/>
                <a:cs typeface="+mn-cs"/>
              </a:rPr>
              <a:t>“If a boat </a:t>
            </a:r>
            <a:r>
              <a:rPr kumimoji="0" lang="en-US" altLang="en-US" sz="2500" b="0" i="1" dirty="0" smtClean="0">
                <a:solidFill>
                  <a:srgbClr val="000000"/>
                </a:solidFill>
                <a:latin typeface="Arial" charset="0"/>
                <a:cs typeface="+mn-cs"/>
              </a:rPr>
              <a:t>clear astern </a:t>
            </a:r>
            <a:r>
              <a:rPr kumimoji="0" lang="en-US" altLang="en-US" sz="2500" b="0" dirty="0" smtClean="0">
                <a:solidFill>
                  <a:srgbClr val="000000"/>
                </a:solidFill>
                <a:latin typeface="Arial" charset="0"/>
                <a:cs typeface="+mn-cs"/>
              </a:rPr>
              <a:t>becomes </a:t>
            </a:r>
            <a:r>
              <a:rPr kumimoji="0" lang="en-US" altLang="en-US" sz="2500" b="0" i="1" dirty="0" smtClean="0">
                <a:solidFill>
                  <a:srgbClr val="000000"/>
                </a:solidFill>
                <a:latin typeface="Arial" charset="0"/>
                <a:cs typeface="+mn-cs"/>
              </a:rPr>
              <a:t>overlapped </a:t>
            </a:r>
            <a:r>
              <a:rPr kumimoji="0" lang="en-US" altLang="en-US" sz="2500" b="0" dirty="0" smtClean="0">
                <a:solidFill>
                  <a:srgbClr val="000000"/>
                </a:solidFill>
                <a:latin typeface="Arial" charset="0"/>
                <a:cs typeface="+mn-cs"/>
              </a:rPr>
              <a:t>… to </a:t>
            </a:r>
            <a:r>
              <a:rPr kumimoji="0" lang="en-US" altLang="en-US" sz="2500" b="0" i="1" dirty="0" smtClean="0">
                <a:solidFill>
                  <a:srgbClr val="000000"/>
                </a:solidFill>
                <a:latin typeface="Arial" charset="0"/>
                <a:cs typeface="+mn-cs"/>
              </a:rPr>
              <a:t>leeward </a:t>
            </a:r>
            <a:r>
              <a:rPr kumimoji="0" lang="en-US" altLang="en-US" sz="2500" b="0" dirty="0" smtClean="0">
                <a:solidFill>
                  <a:srgbClr val="000000"/>
                </a:solidFill>
                <a:latin typeface="Arial" charset="0"/>
                <a:cs typeface="+mn-cs"/>
              </a:rPr>
              <a:t>of a boat on the same </a:t>
            </a:r>
            <a:r>
              <a:rPr kumimoji="0" lang="en-US" altLang="en-US" sz="2500" b="0" i="1" dirty="0" smtClean="0">
                <a:solidFill>
                  <a:srgbClr val="000000"/>
                </a:solidFill>
                <a:latin typeface="Arial" charset="0"/>
                <a:cs typeface="+mn-cs"/>
              </a:rPr>
              <a:t>tack within two </a:t>
            </a:r>
            <a:r>
              <a:rPr kumimoji="0" lang="en-US" altLang="en-US" sz="2500" b="0" i="1" smtClean="0">
                <a:solidFill>
                  <a:srgbClr val="000000"/>
                </a:solidFill>
                <a:latin typeface="Arial" charset="0"/>
                <a:cs typeface="+mn-cs"/>
              </a:rPr>
              <a:t>hull </a:t>
            </a:r>
            <a:r>
              <a:rPr kumimoji="0" lang="en-US" altLang="en-US" sz="2500" b="0" i="1" smtClean="0">
                <a:solidFill>
                  <a:srgbClr val="000000"/>
                </a:solidFill>
                <a:latin typeface="Arial" charset="0"/>
                <a:cs typeface="+mn-cs"/>
              </a:rPr>
              <a:t>lengths</a:t>
            </a:r>
            <a:r>
              <a:rPr kumimoji="0" lang="en-US" altLang="en-US" sz="2500" b="0" dirty="0" smtClean="0">
                <a:solidFill>
                  <a:srgbClr val="000000"/>
                </a:solidFill>
                <a:latin typeface="Arial" charset="0"/>
                <a:cs typeface="+mn-cs"/>
              </a:rPr>
              <a:t>, she shall not sail above her </a:t>
            </a:r>
            <a:r>
              <a:rPr kumimoji="0" lang="en-US" altLang="en-US" sz="2500" b="0" i="1" dirty="0" smtClean="0">
                <a:solidFill>
                  <a:srgbClr val="000000"/>
                </a:solidFill>
                <a:latin typeface="Arial" charset="0"/>
                <a:cs typeface="+mn-cs"/>
              </a:rPr>
              <a:t>proper course </a:t>
            </a:r>
            <a:r>
              <a:rPr kumimoji="0" lang="en-US" altLang="en-US" sz="2500" b="0" dirty="0" smtClean="0">
                <a:solidFill>
                  <a:srgbClr val="000000"/>
                </a:solidFill>
                <a:latin typeface="Arial" charset="0"/>
                <a:cs typeface="+mn-cs"/>
              </a:rPr>
              <a:t>while they remain on the same </a:t>
            </a:r>
            <a:r>
              <a:rPr kumimoji="0" lang="en-US" altLang="en-US" sz="2500" b="0" i="1" dirty="0" smtClean="0">
                <a:solidFill>
                  <a:srgbClr val="000000"/>
                </a:solidFill>
                <a:latin typeface="Arial" charset="0"/>
                <a:cs typeface="+mn-cs"/>
              </a:rPr>
              <a:t>tack </a:t>
            </a:r>
            <a:r>
              <a:rPr kumimoji="0" lang="en-US" altLang="en-US" sz="2500" b="0" dirty="0" smtClean="0">
                <a:solidFill>
                  <a:srgbClr val="000000"/>
                </a:solidFill>
                <a:latin typeface="Arial" charset="0"/>
                <a:cs typeface="+mn-cs"/>
              </a:rPr>
              <a:t>and </a:t>
            </a:r>
            <a:r>
              <a:rPr kumimoji="0" lang="en-US" altLang="en-US" sz="2500" b="0" i="1" dirty="0" smtClean="0">
                <a:solidFill>
                  <a:srgbClr val="000000"/>
                </a:solidFill>
                <a:latin typeface="Arial" charset="0"/>
                <a:cs typeface="+mn-cs"/>
              </a:rPr>
              <a:t>overlapped …” </a:t>
            </a:r>
            <a:r>
              <a:rPr kumimoji="0" lang="en-US" altLang="en-US" sz="2500" b="0" dirty="0" smtClean="0">
                <a:solidFill>
                  <a:srgbClr val="000000"/>
                </a:solidFill>
                <a:latin typeface="Arial" charset="0"/>
                <a:cs typeface="+mn-cs"/>
              </a:rPr>
              <a:t>(rule 17)</a:t>
            </a:r>
          </a:p>
          <a:p>
            <a:pPr marL="412215" indent="-412215" defTabSz="412215" eaLnBrk="0" hangingPunct="0">
              <a:lnSpc>
                <a:spcPct val="93000"/>
              </a:lnSpc>
              <a:spcAft>
                <a:spcPts val="1293"/>
              </a:spcAft>
              <a:buClr>
                <a:srgbClr val="000000"/>
              </a:buClr>
              <a:buSzPct val="100000"/>
              <a:buFont typeface="Arial" charset="0"/>
              <a:buChar char="•"/>
              <a:tabLst>
                <a:tab pos="412215" algn="l"/>
                <a:tab pos="514192" algn="l"/>
                <a:tab pos="927842" algn="l"/>
                <a:tab pos="1341497" algn="l"/>
                <a:tab pos="1755151" algn="l"/>
                <a:tab pos="2168804" algn="l"/>
                <a:tab pos="2581019" algn="l"/>
                <a:tab pos="2994671" algn="l"/>
                <a:tab pos="3408326" algn="l"/>
                <a:tab pos="3821977" algn="l"/>
                <a:tab pos="4235625" algn="l"/>
                <a:tab pos="4647847" algn="l"/>
                <a:tab pos="5061498" algn="l"/>
                <a:tab pos="5475152" algn="l"/>
                <a:tab pos="5888806" algn="l"/>
                <a:tab pos="6302457" algn="l"/>
                <a:tab pos="6716109" algn="l"/>
                <a:tab pos="7128326" algn="l"/>
                <a:tab pos="7541982" algn="l"/>
                <a:tab pos="7955633" algn="l"/>
                <a:tab pos="8369282" algn="l"/>
              </a:tabLst>
            </a:pPr>
            <a:r>
              <a:rPr kumimoji="0" lang="en-US" altLang="en-US" sz="2500" b="0" i="1" dirty="0" smtClean="0">
                <a:solidFill>
                  <a:srgbClr val="000000"/>
                </a:solidFill>
                <a:latin typeface="Arial" charset="0"/>
                <a:cs typeface="+mn-cs"/>
              </a:rPr>
              <a:t>Proper Course is “</a:t>
            </a:r>
            <a:r>
              <a:rPr kumimoji="0" lang="en-US" altLang="en-US" sz="2500" b="0" dirty="0" smtClean="0">
                <a:solidFill>
                  <a:srgbClr val="000000"/>
                </a:solidFill>
                <a:latin typeface="Arial" charset="0"/>
                <a:cs typeface="+mn-cs"/>
              </a:rPr>
              <a:t>A course a boat would sail to </a:t>
            </a:r>
            <a:r>
              <a:rPr kumimoji="0" lang="en-US" altLang="en-US" sz="2500" b="0" i="1" dirty="0" smtClean="0">
                <a:solidFill>
                  <a:srgbClr val="000000"/>
                </a:solidFill>
                <a:latin typeface="Arial" charset="0"/>
                <a:cs typeface="+mn-cs"/>
              </a:rPr>
              <a:t>finish </a:t>
            </a:r>
            <a:r>
              <a:rPr kumimoji="0" lang="en-US" altLang="en-US" sz="2500" b="0" dirty="0" smtClean="0">
                <a:solidFill>
                  <a:srgbClr val="000000"/>
                </a:solidFill>
                <a:latin typeface="Arial" charset="0"/>
                <a:cs typeface="+mn-cs"/>
              </a:rPr>
              <a:t>as soon as possible in the absence of the other boats referred to in the rule using the term. A boat has no </a:t>
            </a:r>
            <a:r>
              <a:rPr kumimoji="0" lang="en-US" altLang="en-US" sz="2500" b="0" i="1" dirty="0" smtClean="0">
                <a:solidFill>
                  <a:srgbClr val="000000"/>
                </a:solidFill>
                <a:latin typeface="Arial" charset="0"/>
                <a:cs typeface="+mn-cs"/>
              </a:rPr>
              <a:t>proper course </a:t>
            </a:r>
            <a:r>
              <a:rPr kumimoji="0" lang="en-US" altLang="en-US" sz="2500" b="0" dirty="0" smtClean="0">
                <a:solidFill>
                  <a:srgbClr val="000000"/>
                </a:solidFill>
                <a:latin typeface="Arial" charset="0"/>
                <a:cs typeface="+mn-cs"/>
              </a:rPr>
              <a:t>before her starting signal.” -- definition</a:t>
            </a:r>
          </a:p>
          <a:p>
            <a:pPr marL="412215" indent="-412215" defTabSz="412215" eaLnBrk="0" hangingPunct="0">
              <a:lnSpc>
                <a:spcPct val="93000"/>
              </a:lnSpc>
              <a:spcAft>
                <a:spcPts val="1293"/>
              </a:spcAft>
              <a:buClr>
                <a:srgbClr val="000000"/>
              </a:buClr>
              <a:buSzPct val="100000"/>
              <a:buFont typeface="Arial" charset="0"/>
              <a:buChar char="•"/>
              <a:tabLst>
                <a:tab pos="412215" algn="l"/>
                <a:tab pos="514192" algn="l"/>
                <a:tab pos="927842" algn="l"/>
                <a:tab pos="1341497" algn="l"/>
                <a:tab pos="1755151" algn="l"/>
                <a:tab pos="2168804" algn="l"/>
                <a:tab pos="2581019" algn="l"/>
                <a:tab pos="2994671" algn="l"/>
                <a:tab pos="3408326" algn="l"/>
                <a:tab pos="3821977" algn="l"/>
                <a:tab pos="4235625" algn="l"/>
                <a:tab pos="4647847" algn="l"/>
                <a:tab pos="5061498" algn="l"/>
                <a:tab pos="5475152" algn="l"/>
                <a:tab pos="5888806" algn="l"/>
                <a:tab pos="6302457" algn="l"/>
                <a:tab pos="6716109" algn="l"/>
                <a:tab pos="7128326" algn="l"/>
                <a:tab pos="7541982" algn="l"/>
                <a:tab pos="7955633" algn="l"/>
                <a:tab pos="8369282" algn="l"/>
              </a:tabLst>
            </a:pPr>
            <a:r>
              <a:rPr kumimoji="0" lang="en-US" altLang="en-US" sz="2500" b="0" dirty="0" smtClean="0">
                <a:solidFill>
                  <a:srgbClr val="000000"/>
                </a:solidFill>
                <a:latin typeface="Arial" charset="0"/>
                <a:cs typeface="+mn-cs"/>
              </a:rPr>
              <a:t>Note that it’s the leeward boat’s proper course that matters, not the windward boat’s.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17 – On the Same Tack;</a:t>
            </a:r>
            <a:br>
              <a:rPr lang="en-US" dirty="0" smtClean="0"/>
            </a:br>
            <a:r>
              <a:rPr lang="en-US" dirty="0" smtClean="0"/>
              <a:t>Proper Course</a:t>
            </a:r>
            <a:endParaRPr lang="en-US" dirty="0"/>
          </a:p>
        </p:txBody>
      </p:sp>
      <p:sp>
        <p:nvSpPr>
          <p:cNvPr id="3" name="TextBox 2"/>
          <p:cNvSpPr txBox="1"/>
          <p:nvPr/>
        </p:nvSpPr>
        <p:spPr>
          <a:xfrm>
            <a:off x="685800" y="1981200"/>
            <a:ext cx="7924800" cy="4401205"/>
          </a:xfrm>
          <a:prstGeom prst="rect">
            <a:avLst/>
          </a:prstGeom>
          <a:noFill/>
        </p:spPr>
        <p:txBody>
          <a:bodyPr wrap="square" rtlCol="0">
            <a:spAutoFit/>
          </a:bodyPr>
          <a:lstStyle/>
          <a:p>
            <a:r>
              <a:rPr lang="en-US" b="0" dirty="0" smtClean="0"/>
              <a:t>Rule 17 is about limiting </a:t>
            </a:r>
            <a:r>
              <a:rPr lang="en-US" dirty="0" smtClean="0"/>
              <a:t>where</a:t>
            </a:r>
            <a:r>
              <a:rPr lang="en-US" b="0" dirty="0" smtClean="0"/>
              <a:t> a </a:t>
            </a:r>
            <a:r>
              <a:rPr lang="en-US" b="0" i="1" dirty="0" smtClean="0"/>
              <a:t>leeward</a:t>
            </a:r>
            <a:r>
              <a:rPr lang="en-US" b="0" dirty="0" smtClean="0"/>
              <a:t> boat can sail when near a keep-clear boat.  Rule 17 simply puts a “limit” on where a </a:t>
            </a:r>
            <a:r>
              <a:rPr lang="en-US" b="0" i="1" dirty="0" smtClean="0"/>
              <a:t>leeward</a:t>
            </a:r>
            <a:r>
              <a:rPr lang="en-US" b="0" dirty="0" smtClean="0"/>
              <a:t> boat can sail when near a </a:t>
            </a:r>
            <a:r>
              <a:rPr lang="en-US" b="0" i="1" dirty="0" smtClean="0"/>
              <a:t>windward</a:t>
            </a:r>
            <a:r>
              <a:rPr lang="en-US" b="0" dirty="0" smtClean="0"/>
              <a:t> boat in certain situations.  It does not shift any right of way to the </a:t>
            </a:r>
            <a:r>
              <a:rPr lang="en-US" b="0" i="1" dirty="0" smtClean="0"/>
              <a:t>windward</a:t>
            </a:r>
            <a:r>
              <a:rPr lang="en-US" b="0" dirty="0" smtClean="0"/>
              <a:t> boat.</a:t>
            </a:r>
            <a:endParaRPr lang="en-US" b="0" dirty="0"/>
          </a:p>
        </p:txBody>
      </p:sp>
    </p:spTree>
    <p:extLst>
      <p:ext uri="{BB962C8B-B14F-4D97-AF65-F5344CB8AC3E}">
        <p14:creationId xmlns:p14="http://schemas.microsoft.com/office/powerpoint/2010/main" val="1923538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17 – On the Same Tack;</a:t>
            </a:r>
            <a:br>
              <a:rPr lang="en-US" dirty="0"/>
            </a:br>
            <a:r>
              <a:rPr lang="en-US" dirty="0"/>
              <a:t>Proper Course</a:t>
            </a:r>
          </a:p>
        </p:txBody>
      </p:sp>
      <p:sp>
        <p:nvSpPr>
          <p:cNvPr id="4" name="TextBox 3"/>
          <p:cNvSpPr txBox="1"/>
          <p:nvPr/>
        </p:nvSpPr>
        <p:spPr>
          <a:xfrm>
            <a:off x="533400" y="1752600"/>
            <a:ext cx="8229600" cy="4401205"/>
          </a:xfrm>
          <a:prstGeom prst="rect">
            <a:avLst/>
          </a:prstGeom>
          <a:noFill/>
        </p:spPr>
        <p:txBody>
          <a:bodyPr wrap="square" rtlCol="0">
            <a:spAutoFit/>
          </a:bodyPr>
          <a:lstStyle/>
          <a:p>
            <a:r>
              <a:rPr lang="en-US" b="0" dirty="0" smtClean="0"/>
              <a:t>The concept of rule 17 is simple:</a:t>
            </a:r>
          </a:p>
          <a:p>
            <a:r>
              <a:rPr lang="en-US" b="0" dirty="0" smtClean="0"/>
              <a:t>Either </a:t>
            </a:r>
            <a:r>
              <a:rPr lang="en-US" i="1" dirty="0" smtClean="0"/>
              <a:t>L</a:t>
            </a:r>
            <a:r>
              <a:rPr lang="en-US" b="0" dirty="0" smtClean="0"/>
              <a:t> is “limited” to sailing no higher than her proper course or she is “free” to sail up to head to wind if she pleases.  It is either one or the other for </a:t>
            </a:r>
            <a:r>
              <a:rPr lang="en-US" i="1" dirty="0" smtClean="0"/>
              <a:t>L</a:t>
            </a:r>
            <a:r>
              <a:rPr lang="en-US" b="0" dirty="0" smtClean="0"/>
              <a:t> whenever </a:t>
            </a:r>
            <a:r>
              <a:rPr lang="en-US" i="1" dirty="0" smtClean="0"/>
              <a:t>L</a:t>
            </a:r>
            <a:r>
              <a:rPr lang="en-US" b="0" dirty="0" smtClean="0"/>
              <a:t> and </a:t>
            </a:r>
            <a:r>
              <a:rPr lang="en-US" i="1" dirty="0" smtClean="0"/>
              <a:t>W </a:t>
            </a:r>
            <a:r>
              <a:rPr lang="en-US" b="0" dirty="0" smtClean="0"/>
              <a:t>are overlapped on the same tack and within 2 of </a:t>
            </a:r>
            <a:r>
              <a:rPr lang="en-US" i="1" dirty="0" smtClean="0"/>
              <a:t>L’s</a:t>
            </a:r>
            <a:r>
              <a:rPr lang="en-US" b="0" dirty="0" smtClean="0"/>
              <a:t> lengths of each other.</a:t>
            </a:r>
            <a:endParaRPr lang="en-US" b="0" dirty="0"/>
          </a:p>
        </p:txBody>
      </p:sp>
    </p:spTree>
    <p:extLst>
      <p:ext uri="{BB962C8B-B14F-4D97-AF65-F5344CB8AC3E}">
        <p14:creationId xmlns:p14="http://schemas.microsoft.com/office/powerpoint/2010/main" val="1094108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17 – Simplified</a:t>
            </a:r>
            <a:endParaRPr lang="en-US" dirty="0"/>
          </a:p>
        </p:txBody>
      </p:sp>
      <p:sp>
        <p:nvSpPr>
          <p:cNvPr id="5" name="TextBox 4"/>
          <p:cNvSpPr txBox="1"/>
          <p:nvPr/>
        </p:nvSpPr>
        <p:spPr>
          <a:xfrm>
            <a:off x="762000" y="1219200"/>
            <a:ext cx="7696200" cy="5816977"/>
          </a:xfrm>
          <a:prstGeom prst="rect">
            <a:avLst/>
          </a:prstGeom>
          <a:noFill/>
        </p:spPr>
        <p:txBody>
          <a:bodyPr wrap="square" rtlCol="0">
            <a:spAutoFit/>
          </a:bodyPr>
          <a:lstStyle/>
          <a:p>
            <a:r>
              <a:rPr lang="en-US" sz="3200" b="0" dirty="0" smtClean="0"/>
              <a:t>The only time </a:t>
            </a:r>
            <a:r>
              <a:rPr lang="en-US" sz="3200" i="1" dirty="0" smtClean="0"/>
              <a:t>L</a:t>
            </a:r>
            <a:r>
              <a:rPr lang="en-US" sz="3200" b="0" dirty="0" smtClean="0"/>
              <a:t> is “limited” is when she is on the same tack as </a:t>
            </a:r>
            <a:r>
              <a:rPr lang="en-US" sz="3200" i="1" dirty="0" smtClean="0"/>
              <a:t>W</a:t>
            </a:r>
            <a:r>
              <a:rPr lang="en-US" sz="3200" b="0" dirty="0" smtClean="0"/>
              <a:t> and becomes overlapped to leeward of </a:t>
            </a:r>
            <a:r>
              <a:rPr lang="en-US" sz="3200" i="1" dirty="0" smtClean="0"/>
              <a:t>W</a:t>
            </a:r>
            <a:r>
              <a:rPr lang="en-US" sz="3200" b="0" dirty="0" smtClean="0"/>
              <a:t> from clear astern within 2 of her lengths of </a:t>
            </a:r>
            <a:r>
              <a:rPr lang="en-US" sz="3200" i="1" dirty="0" smtClean="0"/>
              <a:t>W</a:t>
            </a:r>
            <a:r>
              <a:rPr lang="en-US" sz="3200" b="0" dirty="0" smtClean="0"/>
              <a:t>.  </a:t>
            </a:r>
          </a:p>
          <a:p>
            <a:r>
              <a:rPr lang="en-US" sz="3200" b="0" dirty="0" smtClean="0"/>
              <a:t>That’s it!  The “limit” does not apply when:</a:t>
            </a:r>
          </a:p>
          <a:p>
            <a:pPr marL="457200" indent="-457200">
              <a:buFont typeface="Arial" panose="020B0604020202020204" pitchFamily="34" charset="0"/>
              <a:buChar char="•"/>
            </a:pPr>
            <a:r>
              <a:rPr lang="en-US" sz="3200" b="0" dirty="0" smtClean="0"/>
              <a:t> </a:t>
            </a:r>
            <a:r>
              <a:rPr lang="en-US" sz="3200" i="1" dirty="0" smtClean="0"/>
              <a:t>L</a:t>
            </a:r>
            <a:r>
              <a:rPr lang="en-US" sz="3200" b="0" dirty="0" smtClean="0"/>
              <a:t> overlaps </a:t>
            </a:r>
            <a:r>
              <a:rPr lang="en-US" sz="3200" i="1" dirty="0" smtClean="0"/>
              <a:t>W</a:t>
            </a:r>
            <a:r>
              <a:rPr lang="en-US" sz="3200" b="0" dirty="0" smtClean="0"/>
              <a:t> when more than 2 lengths apart </a:t>
            </a:r>
          </a:p>
          <a:p>
            <a:pPr marL="457200" indent="-457200">
              <a:buFont typeface="Arial" panose="020B0604020202020204" pitchFamily="34" charset="0"/>
              <a:buChar char="•"/>
            </a:pPr>
            <a:endParaRPr lang="en-US" sz="1000" b="0" dirty="0" smtClean="0"/>
          </a:p>
          <a:p>
            <a:pPr marL="457200" indent="-457200">
              <a:buFont typeface="Arial" panose="020B0604020202020204" pitchFamily="34" charset="0"/>
              <a:buChar char="•"/>
            </a:pPr>
            <a:r>
              <a:rPr lang="en-US" sz="3200" b="0" dirty="0" smtClean="0"/>
              <a:t>or when </a:t>
            </a:r>
            <a:r>
              <a:rPr lang="en-US" sz="3200" i="1" dirty="0" smtClean="0"/>
              <a:t>W</a:t>
            </a:r>
            <a:r>
              <a:rPr lang="en-US" sz="3200" b="0" dirty="0" smtClean="0"/>
              <a:t> becomes overlapped to windward</a:t>
            </a:r>
          </a:p>
          <a:p>
            <a:r>
              <a:rPr lang="en-US" sz="1000" b="0" dirty="0" smtClean="0"/>
              <a:t> </a:t>
            </a:r>
          </a:p>
          <a:p>
            <a:pPr marL="457200" indent="-457200">
              <a:buFont typeface="Arial" panose="020B0604020202020204" pitchFamily="34" charset="0"/>
              <a:buChar char="•"/>
            </a:pPr>
            <a:r>
              <a:rPr lang="en-US" sz="3200" b="0" dirty="0" smtClean="0"/>
              <a:t>or when </a:t>
            </a:r>
            <a:r>
              <a:rPr lang="en-US" sz="3200" i="1" dirty="0" smtClean="0"/>
              <a:t>L</a:t>
            </a:r>
            <a:r>
              <a:rPr lang="en-US" sz="3200" b="0" dirty="0" smtClean="0"/>
              <a:t> becomes overlapped to leeward of </a:t>
            </a:r>
            <a:r>
              <a:rPr lang="en-US" sz="3200" i="1" dirty="0" smtClean="0"/>
              <a:t>W</a:t>
            </a:r>
            <a:r>
              <a:rPr lang="en-US" sz="3200" b="0" dirty="0" smtClean="0"/>
              <a:t> on the opposite tack then </a:t>
            </a:r>
            <a:r>
              <a:rPr lang="en-US" sz="3200" b="0" dirty="0" err="1" smtClean="0"/>
              <a:t>gybes</a:t>
            </a:r>
            <a:r>
              <a:rPr lang="en-US" sz="3200" b="0" dirty="0" smtClean="0"/>
              <a:t>.</a:t>
            </a:r>
          </a:p>
          <a:p>
            <a:endParaRPr lang="en-US" sz="3200" b="0" dirty="0" smtClean="0"/>
          </a:p>
          <a:p>
            <a:endParaRPr lang="en-US" sz="3200" b="0" dirty="0"/>
          </a:p>
        </p:txBody>
      </p:sp>
    </p:spTree>
    <p:extLst>
      <p:ext uri="{BB962C8B-B14F-4D97-AF65-F5344CB8AC3E}">
        <p14:creationId xmlns:p14="http://schemas.microsoft.com/office/powerpoint/2010/main" val="2236330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701280" y="269334"/>
            <a:ext cx="7970400" cy="1136279"/>
          </a:xfrm>
          <a:prstGeom prst="rect">
            <a:avLst/>
          </a:prstGeom>
          <a:noFill/>
          <a:ln w="9525">
            <a:noFill/>
            <a:round/>
            <a:headEnd/>
            <a:tailEnd/>
          </a:ln>
        </p:spPr>
        <p:txBody>
          <a:bodyPr lIns="0" tIns="0" rIns="0" bIns="0" anchor="ctr"/>
          <a:lstStyle/>
          <a:p>
            <a:pPr algn="ctr" defTabSz="412215" eaLnBrk="0" hangingPunct="0">
              <a:lnSpc>
                <a:spcPct val="93000"/>
              </a:lnSpc>
              <a:buSzPct val="100000"/>
              <a:tabLst>
                <a:tab pos="0" algn="l"/>
                <a:tab pos="412215" algn="l"/>
                <a:tab pos="825868" algn="l"/>
                <a:tab pos="1239525" algn="l"/>
                <a:tab pos="1653174" algn="l"/>
                <a:tab pos="2066816" algn="l"/>
                <a:tab pos="2479044" algn="l"/>
                <a:tab pos="2892695" algn="l"/>
                <a:tab pos="3306350" algn="l"/>
                <a:tab pos="3719999" algn="l"/>
                <a:tab pos="4133647" algn="l"/>
                <a:tab pos="4547306" algn="l"/>
                <a:tab pos="4959522" algn="l"/>
                <a:tab pos="5373177" algn="l"/>
                <a:tab pos="5786825" algn="l"/>
                <a:tab pos="6200476" algn="l"/>
                <a:tab pos="6614133" algn="l"/>
                <a:tab pos="7026350" algn="l"/>
                <a:tab pos="7440002" algn="l"/>
                <a:tab pos="7853653" algn="l"/>
                <a:tab pos="8267302" algn="l"/>
              </a:tabLst>
            </a:pPr>
            <a:r>
              <a:rPr kumimoji="0" lang="en-US" altLang="en-US" b="0" dirty="0" smtClean="0">
                <a:solidFill>
                  <a:srgbClr val="000000"/>
                </a:solidFill>
                <a:latin typeface="Arial" charset="0"/>
                <a:cs typeface="+mn-cs"/>
              </a:rPr>
              <a:t>An Illegal </a:t>
            </a:r>
            <a:r>
              <a:rPr kumimoji="0" lang="en-US" altLang="en-US" b="0" dirty="0" err="1" smtClean="0">
                <a:solidFill>
                  <a:srgbClr val="000000"/>
                </a:solidFill>
                <a:latin typeface="Arial" charset="0"/>
                <a:cs typeface="+mn-cs"/>
              </a:rPr>
              <a:t>Luff</a:t>
            </a:r>
            <a:endParaRPr kumimoji="0" lang="en-US" altLang="en-US" b="0" dirty="0" smtClean="0">
              <a:solidFill>
                <a:srgbClr val="000000"/>
              </a:solidFill>
              <a:latin typeface="Arial" charset="0"/>
              <a:cs typeface="+mn-cs"/>
            </a:endParaRPr>
          </a:p>
        </p:txBody>
      </p:sp>
      <p:pic>
        <p:nvPicPr>
          <p:cNvPr id="74755" name="Picture 2"/>
          <p:cNvPicPr>
            <a:picLocks noChangeAspect="1" noChangeArrowheads="1"/>
          </p:cNvPicPr>
          <p:nvPr/>
        </p:nvPicPr>
        <p:blipFill>
          <a:blip r:embed="rId3" cstate="print"/>
          <a:srcRect/>
          <a:stretch>
            <a:fillRect/>
          </a:stretch>
        </p:blipFill>
        <p:spPr bwMode="auto">
          <a:xfrm>
            <a:off x="622470" y="1623382"/>
            <a:ext cx="7863840" cy="4513434"/>
          </a:xfrm>
          <a:prstGeom prst="rect">
            <a:avLst/>
          </a:prstGeom>
          <a:noFill/>
          <a:ln w="9525">
            <a:noFill/>
            <a:round/>
            <a:headEnd/>
            <a:tailEnd/>
          </a:ln>
        </p:spPr>
      </p:pic>
      <p:sp>
        <p:nvSpPr>
          <p:cNvPr id="74756" name="Text Box 3"/>
          <p:cNvSpPr txBox="1">
            <a:spLocks noChangeArrowheads="1"/>
          </p:cNvSpPr>
          <p:nvPr/>
        </p:nvSpPr>
        <p:spPr bwMode="auto">
          <a:xfrm>
            <a:off x="6161770" y="2184718"/>
            <a:ext cx="2324540" cy="577901"/>
          </a:xfrm>
          <a:prstGeom prst="rect">
            <a:avLst/>
          </a:prstGeom>
          <a:noFill/>
          <a:ln w="9525">
            <a:noFill/>
            <a:round/>
            <a:headEnd/>
            <a:tailEnd/>
          </a:ln>
        </p:spPr>
        <p:txBody>
          <a:bodyPr wrap="none" lIns="81372" tIns="42316" rIns="81372" bIns="42316">
            <a:spAutoFit/>
          </a:bodyPr>
          <a:lstStyle/>
          <a:p>
            <a:pPr defTabSz="412215" eaLnBrk="0" hangingPunct="0">
              <a:buSzPct val="100000"/>
              <a:tabLst>
                <a:tab pos="0" algn="l"/>
                <a:tab pos="412215" algn="l"/>
                <a:tab pos="825868" algn="l"/>
                <a:tab pos="1239525" algn="l"/>
                <a:tab pos="1653174" algn="l"/>
                <a:tab pos="2066816" algn="l"/>
                <a:tab pos="2479044" algn="l"/>
                <a:tab pos="2892695" algn="l"/>
                <a:tab pos="3306350" algn="l"/>
                <a:tab pos="3719999" algn="l"/>
                <a:tab pos="4133647" algn="l"/>
                <a:tab pos="4547306" algn="l"/>
                <a:tab pos="4959522" algn="l"/>
                <a:tab pos="5373177" algn="l"/>
                <a:tab pos="5786825" algn="l"/>
                <a:tab pos="6200476" algn="l"/>
                <a:tab pos="6614133" algn="l"/>
                <a:tab pos="7026350" algn="l"/>
                <a:tab pos="7440002" algn="l"/>
                <a:tab pos="7853653" algn="l"/>
                <a:tab pos="8267302" algn="l"/>
              </a:tabLst>
            </a:pPr>
            <a:r>
              <a:rPr kumimoji="0" lang="en-US" altLang="en-US" sz="1600" b="0" dirty="0" smtClean="0">
                <a:solidFill>
                  <a:srgbClr val="000000"/>
                </a:solidFill>
                <a:latin typeface="Arial" charset="0"/>
                <a:cs typeface="+mn-cs"/>
              </a:rPr>
              <a:t>Assume this is Yellow’s </a:t>
            </a:r>
          </a:p>
          <a:p>
            <a:pPr defTabSz="412215" eaLnBrk="0" hangingPunct="0">
              <a:buSzPct val="100000"/>
              <a:tabLst>
                <a:tab pos="0" algn="l"/>
                <a:tab pos="412215" algn="l"/>
                <a:tab pos="825868" algn="l"/>
                <a:tab pos="1239525" algn="l"/>
                <a:tab pos="1653174" algn="l"/>
                <a:tab pos="2066816" algn="l"/>
                <a:tab pos="2479044" algn="l"/>
                <a:tab pos="2892695" algn="l"/>
                <a:tab pos="3306350" algn="l"/>
                <a:tab pos="3719999" algn="l"/>
                <a:tab pos="4133647" algn="l"/>
                <a:tab pos="4547306" algn="l"/>
                <a:tab pos="4959522" algn="l"/>
                <a:tab pos="5373177" algn="l"/>
                <a:tab pos="5786825" algn="l"/>
                <a:tab pos="6200476" algn="l"/>
                <a:tab pos="6614133" algn="l"/>
                <a:tab pos="7026350" algn="l"/>
                <a:tab pos="7440002" algn="l"/>
                <a:tab pos="7853653" algn="l"/>
                <a:tab pos="8267302" algn="l"/>
              </a:tabLst>
            </a:pPr>
            <a:r>
              <a:rPr kumimoji="0" lang="en-US" altLang="en-US" sz="1600" b="0" dirty="0" smtClean="0">
                <a:solidFill>
                  <a:srgbClr val="000000"/>
                </a:solidFill>
                <a:latin typeface="Arial" charset="0"/>
                <a:cs typeface="+mn-cs"/>
              </a:rPr>
              <a:t>Proper Course</a:t>
            </a:r>
          </a:p>
        </p:txBody>
      </p:sp>
      <p:sp>
        <p:nvSpPr>
          <p:cNvPr id="74757" name="AutoShape 4"/>
          <p:cNvSpPr>
            <a:spLocks noChangeArrowheads="1"/>
          </p:cNvSpPr>
          <p:nvPr/>
        </p:nvSpPr>
        <p:spPr bwMode="auto">
          <a:xfrm>
            <a:off x="5608801" y="2075284"/>
            <a:ext cx="439200" cy="888573"/>
          </a:xfrm>
          <a:prstGeom prst="downArrow">
            <a:avLst>
              <a:gd name="adj1" fmla="val 50000"/>
              <a:gd name="adj2" fmla="val 50106"/>
            </a:avLst>
          </a:prstGeom>
          <a:solidFill>
            <a:srgbClr val="00B8FF"/>
          </a:solidFill>
          <a:ln w="9360" cap="sq">
            <a:solidFill>
              <a:srgbClr val="000000"/>
            </a:solidFill>
            <a:round/>
            <a:headEnd/>
            <a:tailEnd/>
          </a:ln>
        </p:spPr>
        <p:txBody>
          <a:bodyPr wrap="none" lIns="82674" tIns="41338" rIns="82674" bIns="41338" anchor="ctr"/>
          <a:lstStyle/>
          <a:p>
            <a:pPr defTabSz="412215" eaLnBrk="0" hangingPunct="0">
              <a:buClr>
                <a:srgbClr val="000000"/>
              </a:buClr>
              <a:buSzPct val="100000"/>
            </a:pPr>
            <a:endParaRPr kumimoji="0" lang="en-US" altLang="en-US" sz="1600" b="0" dirty="0" smtClean="0">
              <a:solidFill>
                <a:srgbClr val="FFFFFF"/>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905000" y="1457326"/>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114800" y="2895600"/>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87950">
            <a:off x="5648324" y="4267200"/>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371600" y="685800"/>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505200" y="2362200"/>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23875">
            <a:off x="5083827" y="3984040"/>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3095">
            <a:off x="7620000" y="247651"/>
            <a:ext cx="476250" cy="12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0071" y="318472"/>
            <a:ext cx="46512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59508" y="318472"/>
            <a:ext cx="1208664" cy="707886"/>
          </a:xfrm>
          <a:prstGeom prst="rect">
            <a:avLst/>
          </a:prstGeom>
          <a:noFill/>
        </p:spPr>
        <p:txBody>
          <a:bodyPr wrap="none" rtlCol="0">
            <a:spAutoFit/>
          </a:bodyPr>
          <a:lstStyle/>
          <a:p>
            <a:r>
              <a:rPr lang="en-US" dirty="0" smtClean="0"/>
              <a:t>Wind</a:t>
            </a:r>
            <a:endParaRPr lang="en-US" dirty="0"/>
          </a:p>
        </p:txBody>
      </p:sp>
      <p:sp>
        <p:nvSpPr>
          <p:cNvPr id="5" name="TextBox 4"/>
          <p:cNvSpPr txBox="1"/>
          <p:nvPr/>
        </p:nvSpPr>
        <p:spPr>
          <a:xfrm>
            <a:off x="3505199" y="456328"/>
            <a:ext cx="2060629" cy="830997"/>
          </a:xfrm>
          <a:prstGeom prst="rect">
            <a:avLst/>
          </a:prstGeom>
          <a:noFill/>
        </p:spPr>
        <p:txBody>
          <a:bodyPr wrap="none" rtlCol="0">
            <a:spAutoFit/>
          </a:bodyPr>
          <a:lstStyle/>
          <a:p>
            <a:r>
              <a:rPr lang="en-US" sz="2400" dirty="0" smtClean="0"/>
              <a:t>Assume Blue’s </a:t>
            </a:r>
          </a:p>
          <a:p>
            <a:r>
              <a:rPr lang="en-US" sz="2400" dirty="0" smtClean="0"/>
              <a:t>Proper Course</a:t>
            </a:r>
            <a:endParaRPr lang="en-US" sz="2400" dirty="0"/>
          </a:p>
        </p:txBody>
      </p:sp>
      <p:sp>
        <p:nvSpPr>
          <p:cNvPr id="6" name="TextBox 5"/>
          <p:cNvSpPr txBox="1"/>
          <p:nvPr/>
        </p:nvSpPr>
        <p:spPr>
          <a:xfrm>
            <a:off x="3195547" y="5638800"/>
            <a:ext cx="2448106" cy="707886"/>
          </a:xfrm>
          <a:prstGeom prst="rect">
            <a:avLst/>
          </a:prstGeom>
          <a:noFill/>
        </p:spPr>
        <p:txBody>
          <a:bodyPr wrap="none" rtlCol="0">
            <a:spAutoFit/>
          </a:bodyPr>
          <a:lstStyle/>
          <a:p>
            <a:r>
              <a:rPr lang="en-US" dirty="0" smtClean="0"/>
              <a:t>Legal Luff?</a:t>
            </a:r>
            <a:endParaRPr lang="en-US" dirty="0"/>
          </a:p>
        </p:txBody>
      </p:sp>
    </p:spTree>
    <p:extLst>
      <p:ext uri="{BB962C8B-B14F-4D97-AF65-F5344CB8AC3E}">
        <p14:creationId xmlns:p14="http://schemas.microsoft.com/office/powerpoint/2010/main" val="58761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09600"/>
            <a:ext cx="4724400" cy="707886"/>
          </a:xfrm>
          <a:prstGeom prst="rect">
            <a:avLst/>
          </a:prstGeom>
        </p:spPr>
        <p:txBody>
          <a:bodyPr wrap="square">
            <a:spAutoFit/>
          </a:bodyPr>
          <a:lstStyle/>
          <a:p>
            <a:pPr algn="ctr"/>
            <a:r>
              <a:rPr lang="en-US" dirty="0" smtClean="0"/>
              <a:t>Before Sequence</a:t>
            </a:r>
            <a:endParaRPr lang="en-US" dirty="0"/>
          </a:p>
        </p:txBody>
      </p:sp>
      <p:sp>
        <p:nvSpPr>
          <p:cNvPr id="3" name="Line 7"/>
          <p:cNvSpPr>
            <a:spLocks noChangeShapeType="1"/>
          </p:cNvSpPr>
          <p:nvPr/>
        </p:nvSpPr>
        <p:spPr bwMode="auto">
          <a:xfrm flipH="1">
            <a:off x="2590800" y="3639344"/>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4" name="AutoShape 8"/>
          <p:cNvSpPr>
            <a:spLocks noChangeArrowheads="1"/>
          </p:cNvSpPr>
          <p:nvPr/>
        </p:nvSpPr>
        <p:spPr bwMode="auto">
          <a:xfrm rot="16200000" flipV="1">
            <a:off x="5981700" y="3372648"/>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grpSp>
        <p:nvGrpSpPr>
          <p:cNvPr id="6" name="Group 31"/>
          <p:cNvGrpSpPr>
            <a:grpSpLocks/>
          </p:cNvGrpSpPr>
          <p:nvPr/>
        </p:nvGrpSpPr>
        <p:grpSpPr bwMode="auto">
          <a:xfrm>
            <a:off x="2030413" y="2642394"/>
            <a:ext cx="652462" cy="1036638"/>
            <a:chOff x="1816" y="1265"/>
            <a:chExt cx="411" cy="653"/>
          </a:xfrm>
        </p:grpSpPr>
        <p:sp>
          <p:nvSpPr>
            <p:cNvPr id="7" name="Line 32"/>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8" name="Oval 33"/>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9" name="AutoShape 34"/>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grpSp>
        <p:nvGrpSpPr>
          <p:cNvPr id="10" name="Group 35"/>
          <p:cNvGrpSpPr>
            <a:grpSpLocks/>
          </p:cNvGrpSpPr>
          <p:nvPr/>
        </p:nvGrpSpPr>
        <p:grpSpPr bwMode="auto">
          <a:xfrm>
            <a:off x="5332416" y="2450307"/>
            <a:ext cx="1219200" cy="838200"/>
            <a:chOff x="4608" y="1584"/>
            <a:chExt cx="768" cy="528"/>
          </a:xfrm>
        </p:grpSpPr>
        <p:sp>
          <p:nvSpPr>
            <p:cNvPr id="11" name="AutoShape 21"/>
            <p:cNvSpPr>
              <a:spLocks noChangeArrowheads="1"/>
            </p:cNvSpPr>
            <p:nvPr/>
          </p:nvSpPr>
          <p:spPr bwMode="auto">
            <a:xfrm>
              <a:off x="4944" y="1920"/>
              <a:ext cx="144" cy="192"/>
            </a:xfrm>
            <a:prstGeom prst="downArrow">
              <a:avLst>
                <a:gd name="adj1" fmla="val 50000"/>
                <a:gd name="adj2" fmla="val 33333"/>
              </a:avLst>
            </a:prstGeom>
            <a:solidFill>
              <a:schemeClr val="tx1"/>
            </a:solid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2" name="Text Box 22"/>
            <p:cNvSpPr txBox="1">
              <a:spLocks noChangeArrowheads="1"/>
            </p:cNvSpPr>
            <p:nvPr/>
          </p:nvSpPr>
          <p:spPr bwMode="auto">
            <a:xfrm>
              <a:off x="4608" y="1584"/>
              <a:ext cx="768" cy="288"/>
            </a:xfrm>
            <a:prstGeom prst="rect">
              <a:avLst/>
            </a:prstGeom>
            <a:noFill/>
            <a:ln w="25400">
              <a:noFill/>
              <a:miter lim="800000"/>
              <a:headEnd/>
              <a:tailEnd/>
            </a:ln>
          </p:spPr>
          <p:txBody>
            <a:bodyPr>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419600"/>
            <a:ext cx="1428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342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209800" y="1509714"/>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749908" y="3281363"/>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87950">
            <a:off x="7556728" y="4838703"/>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52400" y="542309"/>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524250" y="2747963"/>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23875">
            <a:off x="6990929" y="4587673"/>
            <a:ext cx="6096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73095">
            <a:off x="7620000" y="247651"/>
            <a:ext cx="476250" cy="12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0071" y="318472"/>
            <a:ext cx="46512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59508" y="318472"/>
            <a:ext cx="1208664" cy="707886"/>
          </a:xfrm>
          <a:prstGeom prst="rect">
            <a:avLst/>
          </a:prstGeom>
          <a:noFill/>
        </p:spPr>
        <p:txBody>
          <a:bodyPr wrap="none" rtlCol="0">
            <a:spAutoFit/>
          </a:bodyPr>
          <a:lstStyle/>
          <a:p>
            <a:r>
              <a:rPr lang="en-US" dirty="0" smtClean="0"/>
              <a:t>Wind</a:t>
            </a:r>
            <a:endParaRPr lang="en-US" dirty="0"/>
          </a:p>
        </p:txBody>
      </p:sp>
      <p:sp>
        <p:nvSpPr>
          <p:cNvPr id="11" name="TextBox 10"/>
          <p:cNvSpPr txBox="1"/>
          <p:nvPr/>
        </p:nvSpPr>
        <p:spPr>
          <a:xfrm>
            <a:off x="3505199" y="456328"/>
            <a:ext cx="2060629" cy="830997"/>
          </a:xfrm>
          <a:prstGeom prst="rect">
            <a:avLst/>
          </a:prstGeom>
          <a:noFill/>
        </p:spPr>
        <p:txBody>
          <a:bodyPr wrap="none" rtlCol="0">
            <a:spAutoFit/>
          </a:bodyPr>
          <a:lstStyle/>
          <a:p>
            <a:r>
              <a:rPr lang="en-US" sz="2400" dirty="0" smtClean="0"/>
              <a:t>Assume Blue’s </a:t>
            </a:r>
          </a:p>
          <a:p>
            <a:r>
              <a:rPr lang="en-US" sz="2400" dirty="0" smtClean="0"/>
              <a:t>Proper Course</a:t>
            </a:r>
            <a:endParaRPr lang="en-US" sz="2400" dirty="0"/>
          </a:p>
        </p:txBody>
      </p:sp>
      <p:sp>
        <p:nvSpPr>
          <p:cNvPr id="12" name="TextBox 11"/>
          <p:cNvSpPr txBox="1"/>
          <p:nvPr/>
        </p:nvSpPr>
        <p:spPr>
          <a:xfrm>
            <a:off x="3195547" y="5638800"/>
            <a:ext cx="2448106" cy="707886"/>
          </a:xfrm>
          <a:prstGeom prst="rect">
            <a:avLst/>
          </a:prstGeom>
          <a:noFill/>
        </p:spPr>
        <p:txBody>
          <a:bodyPr wrap="none" rtlCol="0">
            <a:spAutoFit/>
          </a:bodyPr>
          <a:lstStyle/>
          <a:p>
            <a:r>
              <a:rPr lang="en-US" dirty="0" smtClean="0"/>
              <a:t>Legal Luff?</a:t>
            </a:r>
            <a:endParaRPr lang="en-US" dirty="0"/>
          </a:p>
        </p:txBody>
      </p:sp>
      <p:sp>
        <p:nvSpPr>
          <p:cNvPr id="16" name="Rectangle 15"/>
          <p:cNvSpPr/>
          <p:nvPr/>
        </p:nvSpPr>
        <p:spPr bwMode="auto">
          <a:xfrm>
            <a:off x="152400" y="456328"/>
            <a:ext cx="2887671" cy="26773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S Gothic" charset="-128"/>
            </a:endParaRPr>
          </a:p>
        </p:txBody>
      </p:sp>
      <p:sp>
        <p:nvSpPr>
          <p:cNvPr id="17" name="Rectangle 16"/>
          <p:cNvSpPr/>
          <p:nvPr/>
        </p:nvSpPr>
        <p:spPr bwMode="auto">
          <a:xfrm>
            <a:off x="3543299" y="2337951"/>
            <a:ext cx="2887671" cy="26773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S Gothic" charset="-128"/>
            </a:endParaRPr>
          </a:p>
        </p:txBody>
      </p:sp>
      <p:sp>
        <p:nvSpPr>
          <p:cNvPr id="18" name="Rectangle 17"/>
          <p:cNvSpPr/>
          <p:nvPr/>
        </p:nvSpPr>
        <p:spPr bwMode="auto">
          <a:xfrm>
            <a:off x="6578152" y="3923866"/>
            <a:ext cx="2310611" cy="227690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8710250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905000" y="1457326"/>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114800" y="2895600"/>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787950">
            <a:off x="5968984" y="4107141"/>
            <a:ext cx="6096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47651"/>
            <a:ext cx="476250" cy="124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071" y="318472"/>
            <a:ext cx="46512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359508" y="318472"/>
            <a:ext cx="1208664" cy="707886"/>
          </a:xfrm>
          <a:prstGeom prst="rect">
            <a:avLst/>
          </a:prstGeom>
          <a:noFill/>
        </p:spPr>
        <p:txBody>
          <a:bodyPr wrap="none" rtlCol="0">
            <a:spAutoFit/>
          </a:bodyPr>
          <a:lstStyle/>
          <a:p>
            <a:r>
              <a:rPr lang="en-US" dirty="0" smtClean="0"/>
              <a:t>Wind</a:t>
            </a:r>
            <a:endParaRPr lang="en-US" dirty="0"/>
          </a:p>
        </p:txBody>
      </p:sp>
      <p:sp>
        <p:nvSpPr>
          <p:cNvPr id="11" name="TextBox 10"/>
          <p:cNvSpPr txBox="1"/>
          <p:nvPr/>
        </p:nvSpPr>
        <p:spPr>
          <a:xfrm>
            <a:off x="3505199" y="456328"/>
            <a:ext cx="2060629" cy="830997"/>
          </a:xfrm>
          <a:prstGeom prst="rect">
            <a:avLst/>
          </a:prstGeom>
          <a:noFill/>
        </p:spPr>
        <p:txBody>
          <a:bodyPr wrap="none" rtlCol="0">
            <a:spAutoFit/>
          </a:bodyPr>
          <a:lstStyle/>
          <a:p>
            <a:r>
              <a:rPr lang="en-US" sz="2400" dirty="0" smtClean="0"/>
              <a:t>Assume Blue’s </a:t>
            </a:r>
          </a:p>
          <a:p>
            <a:r>
              <a:rPr lang="en-US" sz="2400" dirty="0" smtClean="0"/>
              <a:t>Proper Course</a:t>
            </a:r>
            <a:endParaRPr lang="en-US" sz="2400" dirty="0"/>
          </a:p>
        </p:txBody>
      </p:sp>
      <p:sp>
        <p:nvSpPr>
          <p:cNvPr id="12" name="TextBox 11"/>
          <p:cNvSpPr txBox="1"/>
          <p:nvPr/>
        </p:nvSpPr>
        <p:spPr>
          <a:xfrm>
            <a:off x="3195547" y="5638800"/>
            <a:ext cx="2448106" cy="707886"/>
          </a:xfrm>
          <a:prstGeom prst="rect">
            <a:avLst/>
          </a:prstGeom>
          <a:noFill/>
        </p:spPr>
        <p:txBody>
          <a:bodyPr wrap="none" rtlCol="0">
            <a:spAutoFit/>
          </a:bodyPr>
          <a:lstStyle/>
          <a:p>
            <a:r>
              <a:rPr lang="en-US" dirty="0" smtClean="0"/>
              <a:t>Legal Luff?</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581400" y="2362201"/>
            <a:ext cx="68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09649">
            <a:off x="5300753" y="3800477"/>
            <a:ext cx="68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447800" y="672415"/>
            <a:ext cx="68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876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Mark Roundings 1</a:t>
            </a:r>
          </a:p>
        </p:txBody>
      </p:sp>
      <p:sp>
        <p:nvSpPr>
          <p:cNvPr id="19459" name="Rectangle 3"/>
          <p:cNvSpPr>
            <a:spLocks noGrp="1" noChangeArrowheads="1"/>
          </p:cNvSpPr>
          <p:nvPr>
            <p:ph type="body" idx="1"/>
          </p:nvPr>
        </p:nvSpPr>
        <p:spPr/>
        <p:txBody>
          <a:bodyPr/>
          <a:lstStyle/>
          <a:p>
            <a:r>
              <a:rPr lang="en-US" smtClean="0"/>
              <a:t>At a </a:t>
            </a:r>
            <a:r>
              <a:rPr lang="en-US" u="sng" smtClean="0"/>
              <a:t>windward</a:t>
            </a:r>
            <a:r>
              <a:rPr lang="en-US" smtClean="0"/>
              <a:t> mark, a boat on starboard tack has right of way over a port tack boat</a:t>
            </a:r>
          </a:p>
        </p:txBody>
      </p:sp>
      <p:grpSp>
        <p:nvGrpSpPr>
          <p:cNvPr id="19460" name="Group 4"/>
          <p:cNvGrpSpPr>
            <a:grpSpLocks/>
          </p:cNvGrpSpPr>
          <p:nvPr/>
        </p:nvGrpSpPr>
        <p:grpSpPr bwMode="auto">
          <a:xfrm rot="-2700000">
            <a:off x="2286000" y="5562600"/>
            <a:ext cx="1447800" cy="457200"/>
            <a:chOff x="1968" y="2448"/>
            <a:chExt cx="912" cy="288"/>
          </a:xfrm>
        </p:grpSpPr>
        <p:sp>
          <p:nvSpPr>
            <p:cNvPr id="19472"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9473"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19461" name="Group 7"/>
          <p:cNvGrpSpPr>
            <a:grpSpLocks/>
          </p:cNvGrpSpPr>
          <p:nvPr/>
        </p:nvGrpSpPr>
        <p:grpSpPr bwMode="auto">
          <a:xfrm>
            <a:off x="1447800" y="3276600"/>
            <a:ext cx="1219200" cy="838200"/>
            <a:chOff x="1872" y="960"/>
            <a:chExt cx="768" cy="528"/>
          </a:xfrm>
        </p:grpSpPr>
        <p:sp>
          <p:nvSpPr>
            <p:cNvPr id="19470" name="AutoShape 8"/>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19471" name="Text Box 9"/>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grpSp>
        <p:nvGrpSpPr>
          <p:cNvPr id="19462" name="Group 10"/>
          <p:cNvGrpSpPr>
            <a:grpSpLocks/>
          </p:cNvGrpSpPr>
          <p:nvPr/>
        </p:nvGrpSpPr>
        <p:grpSpPr bwMode="auto">
          <a:xfrm rot="2700000" flipH="1">
            <a:off x="4038600" y="5181600"/>
            <a:ext cx="1447800" cy="457200"/>
            <a:chOff x="1968" y="2448"/>
            <a:chExt cx="912" cy="288"/>
          </a:xfrm>
        </p:grpSpPr>
        <p:sp>
          <p:nvSpPr>
            <p:cNvPr id="19468" name="AutoShape 11"/>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19469"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19463" name="AutoShape 13"/>
          <p:cNvSpPr>
            <a:spLocks noChangeArrowheads="1"/>
          </p:cNvSpPr>
          <p:nvPr/>
        </p:nvSpPr>
        <p:spPr bwMode="auto">
          <a:xfrm>
            <a:off x="4876800" y="4419604"/>
            <a:ext cx="1676400" cy="609600"/>
          </a:xfrm>
          <a:prstGeom prst="wedgeRoundRectCallout">
            <a:avLst>
              <a:gd name="adj1" fmla="val -46593"/>
              <a:gd name="adj2" fmla="val 70051"/>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Starboard!</a:t>
            </a:r>
          </a:p>
        </p:txBody>
      </p:sp>
      <p:sp>
        <p:nvSpPr>
          <p:cNvPr id="19464" name="AutoShape 14"/>
          <p:cNvSpPr>
            <a:spLocks noChangeArrowheads="1"/>
          </p:cNvSpPr>
          <p:nvPr/>
        </p:nvSpPr>
        <p:spPr bwMode="auto">
          <a:xfrm rot="-1800000">
            <a:off x="3657640" y="3352803"/>
            <a:ext cx="500063" cy="684213"/>
          </a:xfrm>
          <a:custGeom>
            <a:avLst/>
            <a:gdLst>
              <a:gd name="T0" fmla="*/ 350183 w 21600"/>
              <a:gd name="T1" fmla="*/ 0 h 21600"/>
              <a:gd name="T2" fmla="*/ 350183 w 21600"/>
              <a:gd name="T3" fmla="*/ 385123 h 21600"/>
              <a:gd name="T4" fmla="*/ 74940 w 21600"/>
              <a:gd name="T5" fmla="*/ 684213 h 21600"/>
              <a:gd name="T6" fmla="*/ 500063 w 21600"/>
              <a:gd name="T7" fmla="*/ 19256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19465" name="Group 15"/>
          <p:cNvGrpSpPr>
            <a:grpSpLocks/>
          </p:cNvGrpSpPr>
          <p:nvPr/>
        </p:nvGrpSpPr>
        <p:grpSpPr bwMode="auto">
          <a:xfrm>
            <a:off x="4308479" y="3241715"/>
            <a:ext cx="457200" cy="912813"/>
            <a:chOff x="3168" y="1968"/>
            <a:chExt cx="288" cy="575"/>
          </a:xfrm>
        </p:grpSpPr>
        <p:sp>
          <p:nvSpPr>
            <p:cNvPr id="19466" name="AutoShape 16"/>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19467" name="Text Box 17"/>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Mark Roundings 2</a:t>
            </a:r>
          </a:p>
        </p:txBody>
      </p:sp>
      <p:sp>
        <p:nvSpPr>
          <p:cNvPr id="20483" name="Rectangle 3"/>
          <p:cNvSpPr>
            <a:spLocks noGrp="1" noChangeArrowheads="1"/>
          </p:cNvSpPr>
          <p:nvPr>
            <p:ph type="body" idx="1"/>
          </p:nvPr>
        </p:nvSpPr>
        <p:spPr>
          <a:xfrm>
            <a:off x="533400" y="1676400"/>
            <a:ext cx="3810000" cy="4800600"/>
          </a:xfrm>
        </p:spPr>
        <p:txBody>
          <a:bodyPr/>
          <a:lstStyle/>
          <a:p>
            <a:r>
              <a:rPr lang="en-US" smtClean="0"/>
              <a:t>When rounding a windward mark, an inside boat </a:t>
            </a:r>
            <a:r>
              <a:rPr lang="en-US" u="sng" smtClean="0"/>
              <a:t>on the same tack</a:t>
            </a:r>
            <a:r>
              <a:rPr lang="en-US" smtClean="0"/>
              <a:t> must be given room if overlapped within three boat lengths of the mark</a:t>
            </a:r>
          </a:p>
        </p:txBody>
      </p:sp>
      <p:grpSp>
        <p:nvGrpSpPr>
          <p:cNvPr id="20484" name="Group 4"/>
          <p:cNvGrpSpPr>
            <a:grpSpLocks/>
          </p:cNvGrpSpPr>
          <p:nvPr/>
        </p:nvGrpSpPr>
        <p:grpSpPr bwMode="auto">
          <a:xfrm rot="2700000" flipH="1">
            <a:off x="4800600" y="4495804"/>
            <a:ext cx="1447800" cy="457200"/>
            <a:chOff x="1968" y="2448"/>
            <a:chExt cx="912" cy="288"/>
          </a:xfrm>
        </p:grpSpPr>
        <p:sp>
          <p:nvSpPr>
            <p:cNvPr id="20497" name="AutoShape 5"/>
            <p:cNvSpPr>
              <a:spLocks noChangeArrowheads="1"/>
            </p:cNvSpPr>
            <p:nvPr/>
          </p:nvSpPr>
          <p:spPr bwMode="auto">
            <a:xfrm>
              <a:off x="1968" y="2448"/>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0498"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20485" name="Group 7"/>
          <p:cNvGrpSpPr>
            <a:grpSpLocks/>
          </p:cNvGrpSpPr>
          <p:nvPr/>
        </p:nvGrpSpPr>
        <p:grpSpPr bwMode="auto">
          <a:xfrm rot="2700000" flipH="1">
            <a:off x="4876800" y="3505204"/>
            <a:ext cx="1447800" cy="457200"/>
            <a:chOff x="1968" y="2448"/>
            <a:chExt cx="912" cy="288"/>
          </a:xfrm>
        </p:grpSpPr>
        <p:sp>
          <p:nvSpPr>
            <p:cNvPr id="20495" name="AutoShape 8"/>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0496" name="Line 9"/>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sp>
        <p:nvSpPr>
          <p:cNvPr id="20486" name="AutoShape 10"/>
          <p:cNvSpPr>
            <a:spLocks noChangeArrowheads="1"/>
          </p:cNvSpPr>
          <p:nvPr/>
        </p:nvSpPr>
        <p:spPr bwMode="auto">
          <a:xfrm rot="-1800000">
            <a:off x="4530765" y="2244725"/>
            <a:ext cx="500063" cy="684213"/>
          </a:xfrm>
          <a:custGeom>
            <a:avLst/>
            <a:gdLst>
              <a:gd name="T0" fmla="*/ 350183 w 21600"/>
              <a:gd name="T1" fmla="*/ 0 h 21600"/>
              <a:gd name="T2" fmla="*/ 350183 w 21600"/>
              <a:gd name="T3" fmla="*/ 385123 h 21600"/>
              <a:gd name="T4" fmla="*/ 74940 w 21600"/>
              <a:gd name="T5" fmla="*/ 684213 h 21600"/>
              <a:gd name="T6" fmla="*/ 500063 w 21600"/>
              <a:gd name="T7" fmla="*/ 19256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20487" name="Group 11"/>
          <p:cNvGrpSpPr>
            <a:grpSpLocks/>
          </p:cNvGrpSpPr>
          <p:nvPr/>
        </p:nvGrpSpPr>
        <p:grpSpPr bwMode="auto">
          <a:xfrm>
            <a:off x="5181600" y="2133640"/>
            <a:ext cx="457200" cy="912813"/>
            <a:chOff x="3168" y="1968"/>
            <a:chExt cx="288" cy="575"/>
          </a:xfrm>
        </p:grpSpPr>
        <p:sp>
          <p:nvSpPr>
            <p:cNvPr id="20493" name="AutoShape 12"/>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20494" name="Text Box 13"/>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grpSp>
        <p:nvGrpSpPr>
          <p:cNvPr id="20488" name="Group 14"/>
          <p:cNvGrpSpPr>
            <a:grpSpLocks/>
          </p:cNvGrpSpPr>
          <p:nvPr/>
        </p:nvGrpSpPr>
        <p:grpSpPr bwMode="auto">
          <a:xfrm>
            <a:off x="6858001" y="1447800"/>
            <a:ext cx="1219200" cy="838200"/>
            <a:chOff x="1872" y="960"/>
            <a:chExt cx="768" cy="528"/>
          </a:xfrm>
        </p:grpSpPr>
        <p:sp>
          <p:nvSpPr>
            <p:cNvPr id="20491" name="AutoShape 15"/>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20492" name="Text Box 16"/>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20489" name="AutoShape 17"/>
          <p:cNvSpPr>
            <a:spLocks noChangeArrowheads="1"/>
          </p:cNvSpPr>
          <p:nvPr/>
        </p:nvSpPr>
        <p:spPr bwMode="auto">
          <a:xfrm>
            <a:off x="5791204" y="2895602"/>
            <a:ext cx="1295400" cy="609600"/>
          </a:xfrm>
          <a:prstGeom prst="wedgeRoundRectCallout">
            <a:avLst>
              <a:gd name="adj1" fmla="val -45588"/>
              <a:gd name="adj2" fmla="val 70051"/>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Room!</a:t>
            </a:r>
          </a:p>
        </p:txBody>
      </p:sp>
      <p:sp>
        <p:nvSpPr>
          <p:cNvPr id="20490" name="Arc 18"/>
          <p:cNvSpPr>
            <a:spLocks/>
          </p:cNvSpPr>
          <p:nvPr/>
        </p:nvSpPr>
        <p:spPr bwMode="auto">
          <a:xfrm flipV="1">
            <a:off x="5105400" y="2895600"/>
            <a:ext cx="2743200" cy="2743200"/>
          </a:xfrm>
          <a:custGeom>
            <a:avLst/>
            <a:gdLst>
              <a:gd name="T0" fmla="*/ 0 w 21600"/>
              <a:gd name="T1" fmla="*/ 0 h 21600"/>
              <a:gd name="T2" fmla="*/ 2743200 w 21600"/>
              <a:gd name="T3" fmla="*/ 2743200 h 21600"/>
              <a:gd name="T4" fmla="*/ 0 w 21600"/>
              <a:gd name="T5" fmla="*/ 2743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type="none" w="sm" len="sm"/>
            <a:tailEnd type="none" w="sm" len="sm"/>
          </a:ln>
        </p:spPr>
        <p:txBody>
          <a:bodyPr wrap="none" lIns="91047" tIns="45526" rIns="91047" bIns="45526" anchor="ctr"/>
          <a:lstStyle/>
          <a:p>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Mark Roundings 3</a:t>
            </a:r>
          </a:p>
        </p:txBody>
      </p:sp>
      <p:sp>
        <p:nvSpPr>
          <p:cNvPr id="21507" name="Rectangle 3"/>
          <p:cNvSpPr>
            <a:spLocks noGrp="1" noChangeArrowheads="1"/>
          </p:cNvSpPr>
          <p:nvPr>
            <p:ph type="body" idx="1"/>
          </p:nvPr>
        </p:nvSpPr>
        <p:spPr>
          <a:xfrm>
            <a:off x="457200" y="1676400"/>
            <a:ext cx="3352800" cy="4800600"/>
          </a:xfrm>
        </p:spPr>
        <p:txBody>
          <a:bodyPr/>
          <a:lstStyle/>
          <a:p>
            <a:r>
              <a:rPr lang="en-US" smtClean="0"/>
              <a:t>When rounding a leeward mark, an inside boat (if overlapped within three boat lengths of the mark) must </a:t>
            </a:r>
            <a:r>
              <a:rPr lang="en-US" u="sng" smtClean="0"/>
              <a:t>always</a:t>
            </a:r>
            <a:r>
              <a:rPr lang="en-US" smtClean="0"/>
              <a:t> be given room</a:t>
            </a:r>
          </a:p>
        </p:txBody>
      </p:sp>
      <p:sp>
        <p:nvSpPr>
          <p:cNvPr id="21508" name="AutoShape 4"/>
          <p:cNvSpPr>
            <a:spLocks noChangeArrowheads="1"/>
          </p:cNvSpPr>
          <p:nvPr/>
        </p:nvSpPr>
        <p:spPr bwMode="auto">
          <a:xfrm rot="-1800000" flipH="1" flipV="1">
            <a:off x="6096040" y="5715003"/>
            <a:ext cx="500063" cy="684213"/>
          </a:xfrm>
          <a:custGeom>
            <a:avLst/>
            <a:gdLst>
              <a:gd name="T0" fmla="*/ 350183 w 21600"/>
              <a:gd name="T1" fmla="*/ 0 h 21600"/>
              <a:gd name="T2" fmla="*/ 350183 w 21600"/>
              <a:gd name="T3" fmla="*/ 385123 h 21600"/>
              <a:gd name="T4" fmla="*/ 74940 w 21600"/>
              <a:gd name="T5" fmla="*/ 684213 h 21600"/>
              <a:gd name="T6" fmla="*/ 500063 w 21600"/>
              <a:gd name="T7" fmla="*/ 19256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solidFill>
          <a:ln w="12700">
            <a:solidFill>
              <a:schemeClr val="tx1"/>
            </a:solidFill>
            <a:miter lim="800000"/>
            <a:headEnd type="none" w="sm" len="sm"/>
            <a:tailEnd type="none" w="sm" len="sm"/>
          </a:ln>
        </p:spPr>
        <p:txBody>
          <a:bodyPr wrap="none" lIns="91047" tIns="45526" rIns="91047" bIns="45526" anchor="ctr"/>
          <a:lstStyle/>
          <a:p>
            <a:endParaRPr lang="en-US"/>
          </a:p>
        </p:txBody>
      </p:sp>
      <p:grpSp>
        <p:nvGrpSpPr>
          <p:cNvPr id="21509" name="Group 5"/>
          <p:cNvGrpSpPr>
            <a:grpSpLocks/>
          </p:cNvGrpSpPr>
          <p:nvPr/>
        </p:nvGrpSpPr>
        <p:grpSpPr bwMode="auto">
          <a:xfrm>
            <a:off x="5029201" y="5562640"/>
            <a:ext cx="457200" cy="912813"/>
            <a:chOff x="3168" y="1968"/>
            <a:chExt cx="288" cy="575"/>
          </a:xfrm>
        </p:grpSpPr>
        <p:sp>
          <p:nvSpPr>
            <p:cNvPr id="21521" name="AutoShape 6"/>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21522" name="Text Box 7"/>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grpSp>
        <p:nvGrpSpPr>
          <p:cNvPr id="21510" name="Group 8"/>
          <p:cNvGrpSpPr>
            <a:grpSpLocks/>
          </p:cNvGrpSpPr>
          <p:nvPr/>
        </p:nvGrpSpPr>
        <p:grpSpPr bwMode="auto">
          <a:xfrm>
            <a:off x="6858001" y="1524000"/>
            <a:ext cx="1219200" cy="838200"/>
            <a:chOff x="1872" y="960"/>
            <a:chExt cx="768" cy="528"/>
          </a:xfrm>
        </p:grpSpPr>
        <p:sp>
          <p:nvSpPr>
            <p:cNvPr id="21519" name="AutoShape 9"/>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21520" name="Text Box 10"/>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21511" name="AutoShape 11"/>
          <p:cNvSpPr>
            <a:spLocks noChangeArrowheads="1"/>
          </p:cNvSpPr>
          <p:nvPr/>
        </p:nvSpPr>
        <p:spPr bwMode="auto">
          <a:xfrm flipH="1">
            <a:off x="3962404" y="3581400"/>
            <a:ext cx="1295400" cy="609600"/>
          </a:xfrm>
          <a:prstGeom prst="wedgeRoundRectCallout">
            <a:avLst>
              <a:gd name="adj1" fmla="val -68995"/>
              <a:gd name="adj2" fmla="val 5650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Room!</a:t>
            </a:r>
          </a:p>
        </p:txBody>
      </p:sp>
      <p:grpSp>
        <p:nvGrpSpPr>
          <p:cNvPr id="21512" name="Group 12"/>
          <p:cNvGrpSpPr>
            <a:grpSpLocks/>
          </p:cNvGrpSpPr>
          <p:nvPr/>
        </p:nvGrpSpPr>
        <p:grpSpPr bwMode="auto">
          <a:xfrm rot="4500000">
            <a:off x="4914901" y="4381500"/>
            <a:ext cx="1447800" cy="762000"/>
            <a:chOff x="3360" y="2544"/>
            <a:chExt cx="912" cy="480"/>
          </a:xfrm>
        </p:grpSpPr>
        <p:sp>
          <p:nvSpPr>
            <p:cNvPr id="21517" name="AutoShape 13"/>
            <p:cNvSpPr>
              <a:spLocks noChangeArrowheads="1"/>
            </p:cNvSpPr>
            <p:nvPr/>
          </p:nvSpPr>
          <p:spPr bwMode="auto">
            <a:xfrm>
              <a:off x="3360" y="2544"/>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1518" name="Line 14"/>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grpSp>
        <p:nvGrpSpPr>
          <p:cNvPr id="21513" name="Group 15"/>
          <p:cNvGrpSpPr>
            <a:grpSpLocks/>
          </p:cNvGrpSpPr>
          <p:nvPr/>
        </p:nvGrpSpPr>
        <p:grpSpPr bwMode="auto">
          <a:xfrm rot="18000000" flipH="1">
            <a:off x="6591305" y="3695700"/>
            <a:ext cx="1447800" cy="762000"/>
            <a:chOff x="3360" y="2544"/>
            <a:chExt cx="912" cy="480"/>
          </a:xfrm>
        </p:grpSpPr>
        <p:sp>
          <p:nvSpPr>
            <p:cNvPr id="21515" name="AutoShape 16"/>
            <p:cNvSpPr>
              <a:spLocks noChangeArrowheads="1"/>
            </p:cNvSpPr>
            <p:nvPr/>
          </p:nvSpPr>
          <p:spPr bwMode="auto">
            <a:xfrm>
              <a:off x="3360" y="2544"/>
              <a:ext cx="912" cy="192"/>
            </a:xfrm>
            <a:prstGeom prst="homePlate">
              <a:avLst>
                <a:gd name="adj" fmla="val 118750"/>
              </a:avLst>
            </a:prstGeom>
            <a:solidFill>
              <a:schemeClr val="hlink"/>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1516" name="Line 17"/>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lang="en-US"/>
            </a:p>
          </p:txBody>
        </p:sp>
      </p:grpSp>
      <p:sp>
        <p:nvSpPr>
          <p:cNvPr id="21514" name="Arc 18"/>
          <p:cNvSpPr>
            <a:spLocks/>
          </p:cNvSpPr>
          <p:nvPr/>
        </p:nvSpPr>
        <p:spPr bwMode="auto">
          <a:xfrm rot="16200000" flipV="1">
            <a:off x="5105400" y="2895600"/>
            <a:ext cx="2743200" cy="2743200"/>
          </a:xfrm>
          <a:custGeom>
            <a:avLst/>
            <a:gdLst>
              <a:gd name="T0" fmla="*/ 0 w 21600"/>
              <a:gd name="T1" fmla="*/ 0 h 21600"/>
              <a:gd name="T2" fmla="*/ 2743200 w 21600"/>
              <a:gd name="T3" fmla="*/ 2743200 h 21600"/>
              <a:gd name="T4" fmla="*/ 0 w 21600"/>
              <a:gd name="T5" fmla="*/ 2743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type="none" w="sm" len="sm"/>
            <a:tailEnd type="none" w="sm" len="sm"/>
          </a:ln>
        </p:spPr>
        <p:txBody>
          <a:bodyPr wrap="none" lIns="91047" tIns="45526" rIns="91047" bIns="45526" anchor="ctr"/>
          <a:lstStyle/>
          <a:p>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701280" y="269330"/>
            <a:ext cx="7970400" cy="1136279"/>
          </a:xfrm>
          <a:prstGeom prst="rect">
            <a:avLst/>
          </a:prstGeom>
          <a:noFill/>
          <a:ln w="9525">
            <a:noFill/>
            <a:round/>
            <a:headEnd/>
            <a:tailEnd/>
          </a:ln>
        </p:spPr>
        <p:txBody>
          <a:bodyPr lIns="0" tIns="0" rIns="0" bIns="0" anchor="ctr"/>
          <a:lstStyle/>
          <a:p>
            <a:pPr algn="ctr" defTabSz="412386" eaLnBrk="0" hangingPunct="0">
              <a:lnSpc>
                <a:spcPct val="93000"/>
              </a:lnSpc>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b="0" dirty="0" smtClean="0">
                <a:solidFill>
                  <a:srgbClr val="000000"/>
                </a:solidFill>
                <a:latin typeface="Arial" charset="0"/>
                <a:cs typeface="+mn-cs"/>
              </a:rPr>
              <a:t>Mark-Room</a:t>
            </a:r>
          </a:p>
        </p:txBody>
      </p:sp>
      <p:sp>
        <p:nvSpPr>
          <p:cNvPr id="26626" name="Text Box 2"/>
          <p:cNvSpPr txBox="1">
            <a:spLocks noChangeArrowheads="1"/>
          </p:cNvSpPr>
          <p:nvPr/>
        </p:nvSpPr>
        <p:spPr bwMode="auto">
          <a:xfrm>
            <a:off x="427681" y="1818915"/>
            <a:ext cx="8215200" cy="4513434"/>
          </a:xfrm>
          <a:prstGeom prst="rect">
            <a:avLst/>
          </a:prstGeom>
          <a:noFill/>
          <a:ln>
            <a:noFill/>
          </a:ln>
          <a:effectLst/>
          <a:extLst/>
        </p:spPr>
        <p:txBody>
          <a:bodyPr lIns="0" tIns="25401" rIns="0" bIns="0"/>
          <a:lstStyle>
            <a:lvl1pPr marL="457200" indent="-4572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1pPr>
            <a:lvl2pPr marL="855663" indent="-4572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2pPr>
            <a:lvl3pPr marL="8001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3pPr>
            <a:lvl4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4pPr>
            <a:lvl5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9pPr>
          </a:lstStyle>
          <a:p>
            <a:pPr defTabSz="413565" eaLnBrk="0" hangingPunct="0">
              <a:spcAft>
                <a:spcPts val="1293"/>
              </a:spcAft>
              <a:buClr>
                <a:srgbClr val="000000"/>
              </a:buClr>
              <a:buSzPct val="100000"/>
              <a:buFont typeface="Arial" charset="0"/>
              <a:buChar char="•"/>
              <a:defRPr/>
            </a:pPr>
            <a:r>
              <a:rPr kumimoji="0" lang="en-US" altLang="en-US" sz="1600" b="0" dirty="0" smtClean="0">
                <a:solidFill>
                  <a:srgbClr val="000000"/>
                </a:solidFill>
                <a:cs typeface="+mn-cs"/>
              </a:rPr>
              <a:t>“</a:t>
            </a:r>
            <a:r>
              <a:rPr kumimoji="0" lang="en-US" altLang="en-US" sz="1600" i="1" dirty="0" smtClean="0">
                <a:solidFill>
                  <a:srgbClr val="000000"/>
                </a:solidFill>
                <a:cs typeface="+mn-cs"/>
              </a:rPr>
              <a:t>Mark-Room </a:t>
            </a:r>
            <a:r>
              <a:rPr kumimoji="0" lang="en-US" altLang="en-US" sz="1600" b="0" i="1" dirty="0" smtClean="0">
                <a:solidFill>
                  <a:srgbClr val="000000"/>
                </a:solidFill>
                <a:cs typeface="+mn-cs"/>
              </a:rPr>
              <a:t>Room </a:t>
            </a:r>
            <a:r>
              <a:rPr kumimoji="0" lang="en-US" altLang="en-US" sz="1600" b="0" dirty="0" smtClean="0">
                <a:solidFill>
                  <a:srgbClr val="000000"/>
                </a:solidFill>
                <a:cs typeface="+mn-cs"/>
              </a:rPr>
              <a:t>for a boat to leave a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on the required side. Also, </a:t>
            </a:r>
          </a:p>
          <a:p>
            <a:pPr lvl="2" defTabSz="413565" eaLnBrk="0" hangingPunct="0">
              <a:spcAft>
                <a:spcPts val="771"/>
              </a:spcAft>
              <a:buSzPct val="100000"/>
              <a:defRPr/>
            </a:pPr>
            <a:r>
              <a:rPr kumimoji="0" lang="en-US" altLang="en-US" sz="1600" b="0" dirty="0" smtClean="0">
                <a:solidFill>
                  <a:srgbClr val="000000"/>
                </a:solidFill>
                <a:cs typeface="+mn-cs"/>
              </a:rPr>
              <a:t>(a) </a:t>
            </a:r>
            <a:r>
              <a:rPr kumimoji="0" lang="en-US" altLang="en-US" sz="1600" b="0" i="1" dirty="0" smtClean="0">
                <a:solidFill>
                  <a:srgbClr val="000000"/>
                </a:solidFill>
                <a:cs typeface="+mn-cs"/>
              </a:rPr>
              <a:t>room </a:t>
            </a:r>
            <a:r>
              <a:rPr kumimoji="0" lang="en-US" altLang="en-US" sz="1600" b="0" dirty="0" smtClean="0">
                <a:solidFill>
                  <a:srgbClr val="000000"/>
                </a:solidFill>
                <a:cs typeface="+mn-cs"/>
              </a:rPr>
              <a:t>to sail to the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 and </a:t>
            </a:r>
          </a:p>
          <a:p>
            <a:pPr lvl="2" defTabSz="413565" eaLnBrk="0" hangingPunct="0">
              <a:spcAft>
                <a:spcPts val="771"/>
              </a:spcAft>
              <a:buSzPct val="100000"/>
              <a:defRPr/>
            </a:pPr>
            <a:r>
              <a:rPr kumimoji="0" lang="en-US" altLang="en-US" sz="1600" b="0" dirty="0" smtClean="0">
                <a:solidFill>
                  <a:srgbClr val="000000"/>
                </a:solidFill>
                <a:cs typeface="+mn-cs"/>
              </a:rPr>
              <a:t>(b) </a:t>
            </a:r>
            <a:r>
              <a:rPr kumimoji="0" lang="en-US" altLang="en-US" sz="1600" b="0" i="1" dirty="0" smtClean="0">
                <a:solidFill>
                  <a:srgbClr val="000000"/>
                </a:solidFill>
                <a:cs typeface="+mn-cs"/>
              </a:rPr>
              <a:t>room </a:t>
            </a:r>
            <a:r>
              <a:rPr kumimoji="0" lang="en-US" altLang="en-US" sz="1600" b="0" dirty="0" smtClean="0">
                <a:solidFill>
                  <a:srgbClr val="000000"/>
                </a:solidFill>
                <a:cs typeface="+mn-cs"/>
              </a:rPr>
              <a:t>to round the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as necessary to sail the course.” -- definition</a:t>
            </a:r>
          </a:p>
          <a:p>
            <a:pPr defTabSz="413565" eaLnBrk="0" hangingPunct="0">
              <a:lnSpc>
                <a:spcPct val="93000"/>
              </a:lnSpc>
              <a:spcAft>
                <a:spcPts val="1293"/>
              </a:spcAft>
              <a:buClr>
                <a:srgbClr val="000000"/>
              </a:buClr>
              <a:buSzPct val="100000"/>
              <a:buFont typeface="Arial" charset="0"/>
              <a:buChar char="•"/>
              <a:defRPr/>
            </a:pPr>
            <a:r>
              <a:rPr kumimoji="0" lang="en-US" altLang="en-US" sz="1600" b="0" dirty="0" smtClean="0">
                <a:solidFill>
                  <a:srgbClr val="000000"/>
                </a:solidFill>
                <a:cs typeface="+mn-cs"/>
              </a:rPr>
              <a:t>“If boats are </a:t>
            </a:r>
            <a:r>
              <a:rPr kumimoji="0" lang="en-US" altLang="en-US" sz="1600" b="0" i="1" dirty="0" smtClean="0">
                <a:solidFill>
                  <a:srgbClr val="000000"/>
                </a:solidFill>
                <a:cs typeface="+mn-cs"/>
              </a:rPr>
              <a:t>overlapped </a:t>
            </a:r>
            <a:r>
              <a:rPr kumimoji="0" lang="en-US" altLang="en-US" sz="1600" b="0" dirty="0" smtClean="0">
                <a:solidFill>
                  <a:srgbClr val="000000"/>
                </a:solidFill>
                <a:cs typeface="+mn-cs"/>
              </a:rPr>
              <a:t>when the first of them reaches the </a:t>
            </a:r>
            <a:r>
              <a:rPr kumimoji="0" lang="en-US" altLang="en-US" sz="1600" b="0" i="1" dirty="0" smtClean="0">
                <a:solidFill>
                  <a:srgbClr val="000000"/>
                </a:solidFill>
                <a:cs typeface="+mn-cs"/>
              </a:rPr>
              <a:t>zone</a:t>
            </a:r>
            <a:r>
              <a:rPr kumimoji="0" lang="en-US" altLang="en-US" sz="1600" b="0" dirty="0" smtClean="0">
                <a:solidFill>
                  <a:srgbClr val="000000"/>
                </a:solidFill>
                <a:cs typeface="+mn-cs"/>
              </a:rPr>
              <a:t>, the outside boat at that moment shall thereafter give the inside boat </a:t>
            </a:r>
            <a:r>
              <a:rPr kumimoji="0" lang="en-US" altLang="en-US" sz="1600" b="0" i="1" dirty="0" smtClean="0">
                <a:solidFill>
                  <a:srgbClr val="000000"/>
                </a:solidFill>
                <a:cs typeface="+mn-cs"/>
              </a:rPr>
              <a:t>mark-room</a:t>
            </a:r>
            <a:r>
              <a:rPr kumimoji="0" lang="en-US" altLang="en-US" sz="1600" b="0" dirty="0" smtClean="0">
                <a:solidFill>
                  <a:srgbClr val="000000"/>
                </a:solidFill>
                <a:cs typeface="+mn-cs"/>
              </a:rPr>
              <a:t>. If a boat is </a:t>
            </a:r>
            <a:r>
              <a:rPr kumimoji="0" lang="en-US" altLang="en-US" sz="1600" b="0" i="1" dirty="0" smtClean="0">
                <a:solidFill>
                  <a:srgbClr val="000000"/>
                </a:solidFill>
                <a:cs typeface="+mn-cs"/>
              </a:rPr>
              <a:t>clear ahead </a:t>
            </a:r>
            <a:r>
              <a:rPr kumimoji="0" lang="en-US" altLang="en-US" sz="1600" b="0" dirty="0" smtClean="0">
                <a:solidFill>
                  <a:srgbClr val="000000"/>
                </a:solidFill>
                <a:cs typeface="+mn-cs"/>
              </a:rPr>
              <a:t>when she reaches the </a:t>
            </a:r>
            <a:r>
              <a:rPr kumimoji="0" lang="en-US" altLang="en-US" sz="1600" b="0" i="1" dirty="0" smtClean="0">
                <a:solidFill>
                  <a:srgbClr val="000000"/>
                </a:solidFill>
                <a:cs typeface="+mn-cs"/>
              </a:rPr>
              <a:t>zone</a:t>
            </a:r>
            <a:r>
              <a:rPr kumimoji="0" lang="en-US" altLang="en-US" sz="1600" b="0" dirty="0" smtClean="0">
                <a:solidFill>
                  <a:srgbClr val="000000"/>
                </a:solidFill>
                <a:cs typeface="+mn-cs"/>
              </a:rPr>
              <a:t>, the boat </a:t>
            </a:r>
            <a:r>
              <a:rPr kumimoji="0" lang="en-US" altLang="en-US" sz="1600" b="0" i="1" dirty="0" smtClean="0">
                <a:solidFill>
                  <a:srgbClr val="000000"/>
                </a:solidFill>
                <a:cs typeface="+mn-cs"/>
              </a:rPr>
              <a:t>clear astern </a:t>
            </a:r>
            <a:r>
              <a:rPr kumimoji="0" lang="en-US" altLang="en-US" sz="1600" b="0" dirty="0" smtClean="0">
                <a:solidFill>
                  <a:srgbClr val="000000"/>
                </a:solidFill>
                <a:cs typeface="+mn-cs"/>
              </a:rPr>
              <a:t>at that moment shall thereafter give her </a:t>
            </a:r>
            <a:r>
              <a:rPr kumimoji="0" lang="en-US" altLang="en-US" sz="1600" b="0" i="1" dirty="0" smtClean="0">
                <a:solidFill>
                  <a:srgbClr val="000000"/>
                </a:solidFill>
                <a:cs typeface="+mn-cs"/>
              </a:rPr>
              <a:t>mark-room</a:t>
            </a:r>
            <a:r>
              <a:rPr kumimoji="0" lang="en-US" altLang="en-US" sz="1600" b="0" dirty="0" smtClean="0">
                <a:solidFill>
                  <a:srgbClr val="000000"/>
                </a:solidFill>
                <a:cs typeface="+mn-cs"/>
              </a:rPr>
              <a:t>.”  (rule 18.2(b))  </a:t>
            </a:r>
          </a:p>
          <a:p>
            <a:pPr defTabSz="413565" eaLnBrk="0" hangingPunct="0">
              <a:lnSpc>
                <a:spcPct val="93000"/>
              </a:lnSpc>
              <a:spcAft>
                <a:spcPts val="1293"/>
              </a:spcAft>
              <a:buClr>
                <a:srgbClr val="000000"/>
              </a:buClr>
              <a:buSzPct val="100000"/>
              <a:buFont typeface="Arial" charset="0"/>
              <a:buChar char="•"/>
              <a:defRPr/>
            </a:pPr>
            <a:r>
              <a:rPr kumimoji="0" lang="en-US" altLang="en-US" sz="1600" b="0" dirty="0" smtClean="0">
                <a:solidFill>
                  <a:srgbClr val="000000"/>
                </a:solidFill>
                <a:cs typeface="+mn-cs"/>
              </a:rPr>
              <a:t>“When a boat is required to give </a:t>
            </a:r>
            <a:r>
              <a:rPr kumimoji="0" lang="en-US" altLang="en-US" sz="1600" b="0" i="1" dirty="0" smtClean="0">
                <a:solidFill>
                  <a:srgbClr val="000000"/>
                </a:solidFill>
                <a:cs typeface="+mn-cs"/>
              </a:rPr>
              <a:t>mark-room </a:t>
            </a:r>
            <a:r>
              <a:rPr kumimoji="0" lang="en-US" altLang="en-US" sz="1600" b="0" dirty="0" smtClean="0">
                <a:solidFill>
                  <a:srgbClr val="000000"/>
                </a:solidFill>
                <a:cs typeface="+mn-cs"/>
              </a:rPr>
              <a:t>by rule 18.2(b), … she shall continue to do so even if later an </a:t>
            </a:r>
            <a:r>
              <a:rPr kumimoji="0" lang="en-US" altLang="en-US" sz="1600" b="0" i="1" dirty="0" smtClean="0">
                <a:solidFill>
                  <a:srgbClr val="000000"/>
                </a:solidFill>
                <a:cs typeface="+mn-cs"/>
              </a:rPr>
              <a:t>overlap </a:t>
            </a:r>
            <a:r>
              <a:rPr kumimoji="0" lang="en-US" altLang="en-US" sz="1600" b="0" dirty="0" smtClean="0">
                <a:solidFill>
                  <a:srgbClr val="000000"/>
                </a:solidFill>
                <a:cs typeface="+mn-cs"/>
              </a:rPr>
              <a:t>is broken or a new </a:t>
            </a:r>
            <a:r>
              <a:rPr kumimoji="0" lang="en-US" altLang="en-US" sz="1600" b="0" i="1" dirty="0" smtClean="0">
                <a:solidFill>
                  <a:srgbClr val="000000"/>
                </a:solidFill>
                <a:cs typeface="+mn-cs"/>
              </a:rPr>
              <a:t>overlap </a:t>
            </a:r>
            <a:r>
              <a:rPr kumimoji="0" lang="en-US" altLang="en-US" sz="1600" b="0" dirty="0" smtClean="0">
                <a:solidFill>
                  <a:srgbClr val="000000"/>
                </a:solidFill>
                <a:cs typeface="+mn-cs"/>
              </a:rPr>
              <a:t>begins” (rule 18.2(c)) </a:t>
            </a:r>
          </a:p>
          <a:p>
            <a:pPr defTabSz="413565" eaLnBrk="0" hangingPunct="0">
              <a:lnSpc>
                <a:spcPct val="93000"/>
              </a:lnSpc>
              <a:spcAft>
                <a:spcPts val="1293"/>
              </a:spcAft>
              <a:buClr>
                <a:srgbClr val="000000"/>
              </a:buClr>
              <a:buSzPct val="100000"/>
              <a:buFont typeface="Arial" charset="0"/>
              <a:buChar char="•"/>
              <a:defRPr/>
            </a:pPr>
            <a:r>
              <a:rPr kumimoji="0" lang="en-US" altLang="en-US" sz="1600" b="0" dirty="0" smtClean="0">
                <a:solidFill>
                  <a:srgbClr val="000000"/>
                </a:solidFill>
                <a:cs typeface="+mn-cs"/>
              </a:rPr>
              <a:t>This rule does not apply:</a:t>
            </a:r>
          </a:p>
          <a:p>
            <a:pPr lvl="1" defTabSz="413565" eaLnBrk="0" hangingPunct="0">
              <a:lnSpc>
                <a:spcPct val="93000"/>
              </a:lnSpc>
              <a:spcAft>
                <a:spcPts val="1032"/>
              </a:spcAft>
              <a:buClr>
                <a:srgbClr val="000000"/>
              </a:buClr>
              <a:buSzPct val="100000"/>
              <a:buFont typeface="Arial" charset="0"/>
              <a:buChar char="-"/>
              <a:defRPr/>
            </a:pPr>
            <a:r>
              <a:rPr kumimoji="0" lang="en-US" altLang="en-US" sz="1600" b="0" dirty="0" smtClean="0">
                <a:solidFill>
                  <a:srgbClr val="000000"/>
                </a:solidFill>
                <a:cs typeface="+mn-cs"/>
              </a:rPr>
              <a:t>At a starting mark surrounded by navigable water (Preamble, Section C of Part 2)</a:t>
            </a:r>
          </a:p>
          <a:p>
            <a:pPr lvl="1" defTabSz="413565" eaLnBrk="0" hangingPunct="0">
              <a:lnSpc>
                <a:spcPct val="93000"/>
              </a:lnSpc>
              <a:spcAft>
                <a:spcPts val="1032"/>
              </a:spcAft>
              <a:buClr>
                <a:srgbClr val="000000"/>
              </a:buClr>
              <a:buSzPct val="100000"/>
              <a:buFont typeface="Arial" charset="0"/>
              <a:buChar char="-"/>
              <a:defRPr/>
            </a:pPr>
            <a:r>
              <a:rPr kumimoji="0" lang="en-US" altLang="en-US" sz="1600" b="0" dirty="0" smtClean="0">
                <a:solidFill>
                  <a:srgbClr val="000000"/>
                </a:solidFill>
                <a:cs typeface="+mn-cs"/>
              </a:rPr>
              <a:t>When the boats are on opposite tacks on a beat to windward; (rule 18.1)</a:t>
            </a:r>
          </a:p>
          <a:p>
            <a:pPr lvl="1" defTabSz="413565" eaLnBrk="0" hangingPunct="0">
              <a:lnSpc>
                <a:spcPct val="93000"/>
              </a:lnSpc>
              <a:spcAft>
                <a:spcPts val="1032"/>
              </a:spcAft>
              <a:buClr>
                <a:srgbClr val="000000"/>
              </a:buClr>
              <a:buSzPct val="100000"/>
              <a:buFont typeface="Arial" charset="0"/>
              <a:buChar char="-"/>
              <a:defRPr/>
            </a:pPr>
            <a:r>
              <a:rPr kumimoji="0" lang="en-US" altLang="en-US" sz="1600" b="0" dirty="0" smtClean="0">
                <a:solidFill>
                  <a:srgbClr val="000000"/>
                </a:solidFill>
                <a:cs typeface="+mn-cs"/>
              </a:rPr>
              <a:t>Between a boat approaching the mark and one leaving it; (rule 18.1)</a:t>
            </a:r>
          </a:p>
          <a:p>
            <a:pPr marL="775440" lvl="1" indent="-412130" defTabSz="413565" eaLnBrk="0" hangingPunct="0">
              <a:lnSpc>
                <a:spcPct val="93000"/>
              </a:lnSpc>
              <a:spcAft>
                <a:spcPts val="1032"/>
              </a:spcAft>
              <a:buSzPct val="100000"/>
              <a:defRPr/>
            </a:pPr>
            <a:endParaRPr kumimoji="0" lang="en-US" altLang="en-US" sz="1300" b="0" dirty="0" smtClean="0">
              <a:solidFill>
                <a:srgbClr val="000000"/>
              </a:solidFill>
              <a:cs typeface="+mn-cs"/>
            </a:endParaRPr>
          </a:p>
          <a:p>
            <a:pPr marL="775440" lvl="1" indent="-412130" defTabSz="413565" eaLnBrk="0" hangingPunct="0">
              <a:lnSpc>
                <a:spcPct val="93000"/>
              </a:lnSpc>
              <a:spcAft>
                <a:spcPts val="1032"/>
              </a:spcAft>
              <a:buSzPct val="100000"/>
              <a:defRPr/>
            </a:pPr>
            <a:endParaRPr kumimoji="0" lang="en-US" altLang="en-US" sz="1300" b="0" dirty="0" smtClean="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70400" y="273650"/>
            <a:ext cx="7901280" cy="1131959"/>
          </a:xfrm>
          <a:prstGeom prst="rect">
            <a:avLst/>
          </a:prstGeom>
          <a:noFill/>
          <a:ln w="9525">
            <a:noFill/>
            <a:round/>
            <a:headEnd/>
            <a:tailEnd/>
          </a:ln>
        </p:spPr>
        <p:txBody>
          <a:bodyPr lIns="0" tIns="0" rIns="0" bIns="0" anchor="ctr"/>
          <a:lstStyle/>
          <a:p>
            <a:pPr algn="ctr" defTabSz="412386" eaLnBrk="0" hangingPunct="0">
              <a:lnSpc>
                <a:spcPct val="93000"/>
              </a:lnSpc>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b="0" dirty="0" smtClean="0">
                <a:solidFill>
                  <a:srgbClr val="000000"/>
                </a:solidFill>
                <a:latin typeface="Arial" charset="0"/>
                <a:cs typeface="+mn-cs"/>
              </a:rPr>
              <a:t>Mark-Room at Leeward Mark</a:t>
            </a:r>
          </a:p>
        </p:txBody>
      </p:sp>
      <p:pic>
        <p:nvPicPr>
          <p:cNvPr id="77827" name="Picture 2"/>
          <p:cNvPicPr>
            <a:picLocks noChangeAspect="1" noChangeArrowheads="1"/>
          </p:cNvPicPr>
          <p:nvPr/>
        </p:nvPicPr>
        <p:blipFill>
          <a:blip r:embed="rId3" cstate="print"/>
          <a:srcRect/>
          <a:stretch>
            <a:fillRect/>
          </a:stretch>
        </p:blipFill>
        <p:spPr bwMode="auto">
          <a:xfrm>
            <a:off x="669605" y="1548164"/>
            <a:ext cx="7560000" cy="4231164"/>
          </a:xfrm>
          <a:prstGeom prst="rect">
            <a:avLst/>
          </a:prstGeom>
          <a:noFill/>
          <a:ln w="9525">
            <a:noFill/>
            <a:round/>
            <a:headEnd/>
            <a:tailEnd/>
          </a:ln>
        </p:spPr>
      </p:pic>
      <p:sp>
        <p:nvSpPr>
          <p:cNvPr id="29699" name="Text Box 3"/>
          <p:cNvSpPr txBox="1">
            <a:spLocks noChangeArrowheads="1"/>
          </p:cNvSpPr>
          <p:nvPr/>
        </p:nvSpPr>
        <p:spPr bwMode="auto">
          <a:xfrm>
            <a:off x="1169282" y="5779327"/>
            <a:ext cx="7135200" cy="839546"/>
          </a:xfrm>
          <a:prstGeom prst="rect">
            <a:avLst/>
          </a:prstGeom>
          <a:noFill/>
          <a:ln w="9525">
            <a:noFill/>
            <a:round/>
            <a:headEnd/>
            <a:tailEnd/>
          </a:ln>
        </p:spPr>
        <p:txBody>
          <a:bodyPr lIns="81407" tIns="42334" rIns="81407" bIns="42334">
            <a:spAutoFit/>
          </a:bodyPr>
          <a:lstStyle/>
          <a:p>
            <a:pPr defTabSz="412386" eaLnBrk="0" hangingPunct="0">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sz="1600" b="0" dirty="0" smtClean="0">
                <a:solidFill>
                  <a:srgbClr val="000000"/>
                </a:solidFill>
                <a:latin typeface="Arial" charset="0"/>
                <a:cs typeface="+mn-cs"/>
              </a:rPr>
              <a:t>Yellow has mark-room but must keep clear of Blue. She is entitled to sail to the mark and round it. She is unable to sail close enough to the mark to prevent Blue from going between her and the mark.  No rule is broken here.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839520" y="269330"/>
            <a:ext cx="7832160" cy="1136279"/>
          </a:xfrm>
          <a:prstGeom prst="rect">
            <a:avLst/>
          </a:prstGeom>
          <a:noFill/>
          <a:ln w="9525">
            <a:noFill/>
            <a:round/>
            <a:headEnd/>
            <a:tailEnd/>
          </a:ln>
        </p:spPr>
        <p:txBody>
          <a:bodyPr lIns="0" tIns="0" rIns="0" bIns="0" anchor="ctr"/>
          <a:lstStyle/>
          <a:p>
            <a:pPr algn="ctr" defTabSz="412386" eaLnBrk="0" hangingPunct="0">
              <a:lnSpc>
                <a:spcPct val="93000"/>
              </a:lnSpc>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b="0" dirty="0" smtClean="0">
                <a:solidFill>
                  <a:srgbClr val="000000"/>
                </a:solidFill>
                <a:latin typeface="Arial" charset="0"/>
                <a:cs typeface="+mn-cs"/>
              </a:rPr>
              <a:t>Right of Way at Leeward Mark</a:t>
            </a:r>
          </a:p>
        </p:txBody>
      </p:sp>
      <p:pic>
        <p:nvPicPr>
          <p:cNvPr id="78851" name="Picture 2"/>
          <p:cNvPicPr>
            <a:picLocks noChangeAspect="1" noChangeArrowheads="1"/>
          </p:cNvPicPr>
          <p:nvPr/>
        </p:nvPicPr>
        <p:blipFill>
          <a:blip r:embed="rId3" cstate="print"/>
          <a:srcRect/>
          <a:stretch>
            <a:fillRect/>
          </a:stretch>
        </p:blipFill>
        <p:spPr bwMode="auto">
          <a:xfrm>
            <a:off x="534240" y="1418549"/>
            <a:ext cx="7695360" cy="4360778"/>
          </a:xfrm>
          <a:prstGeom prst="rect">
            <a:avLst/>
          </a:prstGeom>
          <a:noFill/>
          <a:ln w="9525">
            <a:noFill/>
            <a:round/>
            <a:headEnd/>
            <a:tailEnd/>
          </a:ln>
        </p:spPr>
      </p:pic>
      <p:sp>
        <p:nvSpPr>
          <p:cNvPr id="78852" name="Text Box 3"/>
          <p:cNvSpPr txBox="1">
            <a:spLocks noChangeArrowheads="1"/>
          </p:cNvSpPr>
          <p:nvPr/>
        </p:nvSpPr>
        <p:spPr bwMode="auto">
          <a:xfrm>
            <a:off x="1046880" y="5779327"/>
            <a:ext cx="7050240" cy="588258"/>
          </a:xfrm>
          <a:prstGeom prst="rect">
            <a:avLst/>
          </a:prstGeom>
          <a:noFill/>
          <a:ln w="9525">
            <a:noFill/>
            <a:round/>
            <a:headEnd/>
            <a:tailEnd/>
          </a:ln>
        </p:spPr>
        <p:txBody>
          <a:bodyPr lIns="81407" tIns="42334" rIns="81407" bIns="42334">
            <a:spAutoFit/>
          </a:bodyPr>
          <a:lstStyle/>
          <a:p>
            <a:pPr defTabSz="412386" eaLnBrk="0" hangingPunct="0">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sz="1600" b="0" dirty="0" smtClean="0">
                <a:solidFill>
                  <a:srgbClr val="000000"/>
                </a:solidFill>
                <a:latin typeface="Arial" charset="0"/>
                <a:cs typeface="+mn-cs"/>
              </a:rPr>
              <a:t>In addition to having mark-room, Yellow has right of way.  She can make a wider, faster turn that brings her closer to the mark at the end.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839520" y="269330"/>
            <a:ext cx="7832160" cy="1136279"/>
          </a:xfrm>
          <a:prstGeom prst="rect">
            <a:avLst/>
          </a:prstGeom>
          <a:noFill/>
          <a:ln w="9525">
            <a:noFill/>
            <a:round/>
            <a:headEnd/>
            <a:tailEnd/>
          </a:ln>
        </p:spPr>
        <p:txBody>
          <a:bodyPr lIns="0" tIns="0" rIns="0" bIns="0" anchor="ctr"/>
          <a:lstStyle/>
          <a:p>
            <a:pPr algn="ctr" defTabSz="412386" eaLnBrk="0" hangingPunct="0">
              <a:lnSpc>
                <a:spcPct val="93000"/>
              </a:lnSpc>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b="0" dirty="0" smtClean="0">
                <a:solidFill>
                  <a:srgbClr val="000000"/>
                </a:solidFill>
                <a:latin typeface="Arial" charset="0"/>
                <a:cs typeface="+mn-cs"/>
              </a:rPr>
              <a:t>Clear Ahead at the Zone</a:t>
            </a:r>
          </a:p>
        </p:txBody>
      </p:sp>
      <p:pic>
        <p:nvPicPr>
          <p:cNvPr id="79875" name="Picture 2"/>
          <p:cNvPicPr>
            <a:picLocks noChangeAspect="1" noChangeArrowheads="1"/>
          </p:cNvPicPr>
          <p:nvPr/>
        </p:nvPicPr>
        <p:blipFill>
          <a:blip r:embed="rId3" cstate="print"/>
          <a:srcRect/>
          <a:stretch>
            <a:fillRect/>
          </a:stretch>
        </p:blipFill>
        <p:spPr bwMode="auto">
          <a:xfrm>
            <a:off x="632161" y="1404148"/>
            <a:ext cx="7863840" cy="4513434"/>
          </a:xfrm>
          <a:prstGeom prst="rect">
            <a:avLst/>
          </a:prstGeom>
          <a:noFill/>
          <a:ln w="9525">
            <a:noFill/>
            <a:round/>
            <a:headEnd/>
            <a:tailEnd/>
          </a:ln>
        </p:spPr>
      </p:pic>
      <p:sp>
        <p:nvSpPr>
          <p:cNvPr id="79876" name="Text Box 3"/>
          <p:cNvSpPr txBox="1">
            <a:spLocks noChangeArrowheads="1"/>
          </p:cNvSpPr>
          <p:nvPr/>
        </p:nvSpPr>
        <p:spPr bwMode="auto">
          <a:xfrm>
            <a:off x="1046880" y="5908942"/>
            <a:ext cx="7050240" cy="839546"/>
          </a:xfrm>
          <a:prstGeom prst="rect">
            <a:avLst/>
          </a:prstGeom>
          <a:solidFill>
            <a:srgbClr val="FFFFFF"/>
          </a:solidFill>
          <a:ln w="9525">
            <a:noFill/>
            <a:round/>
            <a:headEnd/>
            <a:tailEnd/>
          </a:ln>
        </p:spPr>
        <p:txBody>
          <a:bodyPr lIns="81407" tIns="42334" rIns="81407" bIns="42334">
            <a:spAutoFit/>
          </a:bodyPr>
          <a:lstStyle/>
          <a:p>
            <a:pPr defTabSz="412386" eaLnBrk="0" hangingPunct="0">
              <a:buSzPct val="100000"/>
              <a:tabLst>
                <a:tab pos="0" algn="l"/>
                <a:tab pos="412386" algn="l"/>
                <a:tab pos="826211" algn="l"/>
                <a:tab pos="1240037" algn="l"/>
                <a:tab pos="1653860" algn="l"/>
                <a:tab pos="2067676" algn="l"/>
                <a:tab pos="2480073" algn="l"/>
                <a:tab pos="2893895" algn="l"/>
                <a:tab pos="3307721" algn="l"/>
                <a:tab pos="3721543" algn="l"/>
                <a:tab pos="4135361" algn="l"/>
                <a:tab pos="4549192" algn="l"/>
                <a:tab pos="4961579" algn="l"/>
                <a:tab pos="5375405" algn="l"/>
                <a:tab pos="5789226" algn="l"/>
                <a:tab pos="6203048" algn="l"/>
                <a:tab pos="6616877" algn="l"/>
                <a:tab pos="7029264" algn="l"/>
                <a:tab pos="7443089" algn="l"/>
                <a:tab pos="7856910" algn="l"/>
                <a:tab pos="8270732" algn="l"/>
              </a:tabLst>
            </a:pPr>
            <a:r>
              <a:rPr kumimoji="0" lang="en-US" altLang="en-US" sz="1600" b="0" dirty="0" smtClean="0">
                <a:solidFill>
                  <a:srgbClr val="000000"/>
                </a:solidFill>
                <a:latin typeface="Arial" charset="0"/>
                <a:cs typeface="+mn-cs"/>
              </a:rPr>
              <a:t>Yellow is clear ahead at the zone, with right of way.  She swings wide and then “closes the door” on Blue.  Blue fails to keep clear and should take a penalty.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632160" y="269323"/>
            <a:ext cx="8039520" cy="1136279"/>
          </a:xfrm>
          <a:prstGeom prst="rect">
            <a:avLst/>
          </a:prstGeom>
          <a:noFill/>
          <a:ln w="9525">
            <a:noFill/>
            <a:round/>
            <a:headEnd/>
            <a:tailEnd/>
          </a:ln>
        </p:spPr>
        <p:txBody>
          <a:bodyPr lIns="0" tIns="0" rIns="0" bIns="0" anchor="ctr"/>
          <a:lstStyle/>
          <a:p>
            <a:pPr algn="ctr" defTabSz="412685" eaLnBrk="0" hangingPunct="0">
              <a:lnSpc>
                <a:spcPct val="93000"/>
              </a:lnSpc>
              <a:buSzPct val="100000"/>
              <a:tabLst>
                <a:tab pos="0" algn="l"/>
                <a:tab pos="412685" algn="l"/>
                <a:tab pos="826812" algn="l"/>
                <a:tab pos="1240937" algn="l"/>
                <a:tab pos="1655061" algn="l"/>
                <a:tab pos="2069181" algn="l"/>
                <a:tab pos="2481873" algn="l"/>
                <a:tab pos="2895995" algn="l"/>
                <a:tab pos="3310123" algn="l"/>
                <a:tab pos="3724245" algn="l"/>
                <a:tab pos="4138364" algn="l"/>
                <a:tab pos="4552495" algn="l"/>
                <a:tab pos="4965182" algn="l"/>
                <a:tab pos="5379306" algn="l"/>
                <a:tab pos="5793430" algn="l"/>
                <a:tab pos="6207551" algn="l"/>
                <a:tab pos="6621680" algn="l"/>
                <a:tab pos="7034367" algn="l"/>
                <a:tab pos="7448493" algn="l"/>
                <a:tab pos="7862614" algn="l"/>
                <a:tab pos="8276737" algn="l"/>
              </a:tabLst>
            </a:pPr>
            <a:r>
              <a:rPr kumimoji="0" lang="en-US" altLang="en-US" b="0" dirty="0" smtClean="0">
                <a:solidFill>
                  <a:srgbClr val="000000"/>
                </a:solidFill>
                <a:latin typeface="Arial" charset="0"/>
                <a:cs typeface="+mn-cs"/>
              </a:rPr>
              <a:t>Rules 18.3 and 18.4 – Limitations on Behavior</a:t>
            </a:r>
          </a:p>
        </p:txBody>
      </p:sp>
      <p:sp>
        <p:nvSpPr>
          <p:cNvPr id="32770" name="Text Box 2"/>
          <p:cNvSpPr txBox="1">
            <a:spLocks noChangeArrowheads="1"/>
          </p:cNvSpPr>
          <p:nvPr/>
        </p:nvSpPr>
        <p:spPr bwMode="auto">
          <a:xfrm>
            <a:off x="456481" y="1957166"/>
            <a:ext cx="8215200" cy="4513434"/>
          </a:xfrm>
          <a:prstGeom prst="rect">
            <a:avLst/>
          </a:prstGeom>
          <a:noFill/>
          <a:ln>
            <a:noFill/>
          </a:ln>
          <a:effectLst/>
          <a:extLst/>
        </p:spPr>
        <p:txBody>
          <a:bodyPr lIns="0" tIns="25419" rIns="0" bIns="0"/>
          <a:lstStyle>
            <a:lvl1pPr marL="457200" indent="-4572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1pPr>
            <a:lvl2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2pPr>
            <a:lvl3pPr marL="1255713" indent="-4572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3pPr>
            <a:lvl4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4pPr>
            <a:lvl5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9pPr>
          </a:lstStyle>
          <a:p>
            <a:pPr defTabSz="413866" eaLnBrk="0" hangingPunct="0">
              <a:lnSpc>
                <a:spcPct val="93000"/>
              </a:lnSpc>
              <a:spcAft>
                <a:spcPts val="1293"/>
              </a:spcAft>
              <a:buClr>
                <a:srgbClr val="000000"/>
              </a:buClr>
              <a:buSzPct val="100000"/>
              <a:buFont typeface="Arial" charset="0"/>
              <a:buChar char="•"/>
              <a:defRPr/>
            </a:pPr>
            <a:r>
              <a:rPr kumimoji="0" lang="en-US" altLang="en-US" sz="1600" b="0" dirty="0" smtClean="0">
                <a:solidFill>
                  <a:srgbClr val="000000"/>
                </a:solidFill>
                <a:cs typeface="+mn-cs"/>
              </a:rPr>
              <a:t>“If a boat in the </a:t>
            </a:r>
            <a:r>
              <a:rPr kumimoji="0" lang="en-US" altLang="en-US" sz="1600" b="0" i="1" dirty="0" smtClean="0">
                <a:solidFill>
                  <a:srgbClr val="000000"/>
                </a:solidFill>
                <a:cs typeface="+mn-cs"/>
              </a:rPr>
              <a:t>zone </a:t>
            </a:r>
            <a:r>
              <a:rPr kumimoji="0" lang="en-US" altLang="en-US" sz="1600" b="0" dirty="0" smtClean="0">
                <a:solidFill>
                  <a:srgbClr val="000000"/>
                </a:solidFill>
                <a:cs typeface="+mn-cs"/>
              </a:rPr>
              <a:t>passes head to wind and is then on the same </a:t>
            </a:r>
            <a:r>
              <a:rPr kumimoji="0" lang="en-US" altLang="en-US" sz="1600" b="0" i="1" dirty="0" smtClean="0">
                <a:solidFill>
                  <a:srgbClr val="000000"/>
                </a:solidFill>
                <a:cs typeface="+mn-cs"/>
              </a:rPr>
              <a:t>tack </a:t>
            </a:r>
            <a:r>
              <a:rPr kumimoji="0" lang="en-US" altLang="en-US" sz="1600" b="0" dirty="0" smtClean="0">
                <a:solidFill>
                  <a:srgbClr val="000000"/>
                </a:solidFill>
                <a:cs typeface="+mn-cs"/>
              </a:rPr>
              <a:t>as a boat that is </a:t>
            </a:r>
            <a:r>
              <a:rPr kumimoji="0" lang="en-US" altLang="en-US" sz="1600" b="0" i="1" dirty="0" smtClean="0">
                <a:solidFill>
                  <a:srgbClr val="000000"/>
                </a:solidFill>
                <a:cs typeface="+mn-cs"/>
              </a:rPr>
              <a:t>fetching </a:t>
            </a:r>
            <a:r>
              <a:rPr kumimoji="0" lang="en-US" altLang="en-US" sz="1600" b="0" dirty="0" smtClean="0">
                <a:solidFill>
                  <a:srgbClr val="000000"/>
                </a:solidFill>
                <a:cs typeface="+mn-cs"/>
              </a:rPr>
              <a:t>the </a:t>
            </a:r>
            <a:r>
              <a:rPr kumimoji="0" lang="en-US" altLang="en-US" sz="1600" b="0" i="1" dirty="0" smtClean="0">
                <a:solidFill>
                  <a:srgbClr val="000000"/>
                </a:solidFill>
                <a:cs typeface="+mn-cs"/>
              </a:rPr>
              <a:t>mark</a:t>
            </a:r>
            <a:r>
              <a:rPr kumimoji="0" lang="en-US" altLang="en-US" sz="1600" b="0" dirty="0" smtClean="0">
                <a:solidFill>
                  <a:srgbClr val="000000"/>
                </a:solidFill>
                <a:cs typeface="+mn-cs"/>
              </a:rPr>
              <a:t>, rule 18.2 does not thereafter apply between them. The boat that changed </a:t>
            </a:r>
            <a:r>
              <a:rPr kumimoji="0" lang="en-US" altLang="en-US" sz="1600" b="0" i="1" dirty="0" smtClean="0">
                <a:solidFill>
                  <a:srgbClr val="000000"/>
                </a:solidFill>
                <a:cs typeface="+mn-cs"/>
              </a:rPr>
              <a:t>tack </a:t>
            </a:r>
          </a:p>
          <a:p>
            <a:pPr lvl="2" defTabSz="413866" eaLnBrk="0" hangingPunct="0">
              <a:lnSpc>
                <a:spcPct val="93000"/>
              </a:lnSpc>
              <a:spcAft>
                <a:spcPts val="771"/>
              </a:spcAft>
              <a:buClr>
                <a:srgbClr val="000000"/>
              </a:buClr>
              <a:buSzPct val="100000"/>
              <a:buFont typeface="Arial" charset="0"/>
              <a:buAutoNum type="alphaLcParenBoth"/>
              <a:defRPr/>
            </a:pPr>
            <a:r>
              <a:rPr kumimoji="0" lang="en-US" altLang="en-US" sz="1600" b="0" dirty="0" smtClean="0">
                <a:solidFill>
                  <a:srgbClr val="000000"/>
                </a:solidFill>
                <a:cs typeface="+mn-cs"/>
              </a:rPr>
              <a:t>shall not cause the other boat to sail above close-hauled to avoid contact or prevent the other boat from passing the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on the required side, and </a:t>
            </a:r>
          </a:p>
          <a:p>
            <a:pPr lvl="2" defTabSz="413866" eaLnBrk="0" hangingPunct="0">
              <a:lnSpc>
                <a:spcPct val="93000"/>
              </a:lnSpc>
              <a:spcAft>
                <a:spcPts val="771"/>
              </a:spcAft>
              <a:buClr>
                <a:srgbClr val="000000"/>
              </a:buClr>
              <a:buSzPct val="100000"/>
              <a:buFont typeface="Arial" charset="0"/>
              <a:buAutoNum type="alphaLcParenBoth"/>
              <a:defRPr/>
            </a:pPr>
            <a:r>
              <a:rPr kumimoji="0" lang="en-US" altLang="en-US" sz="1600" b="0" dirty="0" smtClean="0">
                <a:solidFill>
                  <a:srgbClr val="000000"/>
                </a:solidFill>
                <a:cs typeface="+mn-cs"/>
              </a:rPr>
              <a:t>shall give </a:t>
            </a:r>
            <a:r>
              <a:rPr kumimoji="0" lang="en-US" altLang="en-US" sz="1600" b="0" i="1" dirty="0" smtClean="0">
                <a:solidFill>
                  <a:srgbClr val="000000"/>
                </a:solidFill>
                <a:cs typeface="+mn-cs"/>
              </a:rPr>
              <a:t>mark-room </a:t>
            </a:r>
            <a:r>
              <a:rPr kumimoji="0" lang="en-US" altLang="en-US" sz="1600" b="0" dirty="0" smtClean="0">
                <a:solidFill>
                  <a:srgbClr val="000000"/>
                </a:solidFill>
                <a:cs typeface="+mn-cs"/>
              </a:rPr>
              <a:t>if the other boat becomes </a:t>
            </a:r>
            <a:r>
              <a:rPr kumimoji="0" lang="en-US" altLang="en-US" sz="1600" b="0" i="1" dirty="0" smtClean="0">
                <a:solidFill>
                  <a:srgbClr val="000000"/>
                </a:solidFill>
                <a:cs typeface="+mn-cs"/>
              </a:rPr>
              <a:t>overlapped </a:t>
            </a:r>
            <a:r>
              <a:rPr kumimoji="0" lang="en-US" altLang="en-US" sz="1600" b="0" dirty="0" smtClean="0">
                <a:solidFill>
                  <a:srgbClr val="000000"/>
                </a:solidFill>
                <a:cs typeface="+mn-cs"/>
              </a:rPr>
              <a:t>inside her. </a:t>
            </a:r>
          </a:p>
          <a:p>
            <a:pPr indent="-412429" defTabSz="413866" eaLnBrk="0" hangingPunct="0">
              <a:lnSpc>
                <a:spcPct val="93000"/>
              </a:lnSpc>
              <a:spcAft>
                <a:spcPts val="1293"/>
              </a:spcAft>
              <a:buSzPct val="100000"/>
              <a:defRPr/>
            </a:pPr>
            <a:r>
              <a:rPr kumimoji="0" lang="en-US" altLang="en-US" sz="1600" b="0" dirty="0" smtClean="0">
                <a:solidFill>
                  <a:srgbClr val="000000"/>
                </a:solidFill>
                <a:cs typeface="+mn-cs"/>
              </a:rPr>
              <a:t>		(rule 18.3)</a:t>
            </a:r>
          </a:p>
          <a:p>
            <a:pPr indent="-412429" defTabSz="413866" eaLnBrk="0" hangingPunct="0">
              <a:lnSpc>
                <a:spcPct val="93000"/>
              </a:lnSpc>
              <a:spcAft>
                <a:spcPts val="1293"/>
              </a:spcAft>
              <a:buSzPct val="100000"/>
              <a:defRPr/>
            </a:pPr>
            <a:endParaRPr kumimoji="0" lang="en-US" altLang="en-US" sz="1600" b="0" dirty="0" smtClean="0">
              <a:solidFill>
                <a:srgbClr val="000000"/>
              </a:solidFill>
              <a:cs typeface="+mn-cs"/>
            </a:endParaRPr>
          </a:p>
          <a:p>
            <a:pPr defTabSz="413866" eaLnBrk="0" hangingPunct="0">
              <a:lnSpc>
                <a:spcPct val="93000"/>
              </a:lnSpc>
              <a:spcAft>
                <a:spcPts val="1293"/>
              </a:spcAft>
              <a:buClr>
                <a:srgbClr val="000000"/>
              </a:buClr>
              <a:buSzPct val="100000"/>
              <a:buFont typeface="Arial" charset="0"/>
              <a:buChar char="•"/>
              <a:defRPr/>
            </a:pPr>
            <a:r>
              <a:rPr kumimoji="0" lang="en-US" altLang="en-US" sz="1600" b="0" dirty="0" smtClean="0">
                <a:solidFill>
                  <a:srgbClr val="000000"/>
                </a:solidFill>
                <a:cs typeface="+mn-cs"/>
              </a:rPr>
              <a:t>“When an inside </a:t>
            </a:r>
            <a:r>
              <a:rPr kumimoji="0" lang="en-US" altLang="en-US" sz="1600" b="0" i="1" dirty="0" smtClean="0">
                <a:solidFill>
                  <a:srgbClr val="000000"/>
                </a:solidFill>
                <a:cs typeface="+mn-cs"/>
              </a:rPr>
              <a:t>overlapped </a:t>
            </a:r>
            <a:r>
              <a:rPr kumimoji="0" lang="en-US" altLang="en-US" sz="1600" b="0" dirty="0" smtClean="0">
                <a:solidFill>
                  <a:srgbClr val="000000"/>
                </a:solidFill>
                <a:cs typeface="+mn-cs"/>
              </a:rPr>
              <a:t>right-of-way boat must </a:t>
            </a:r>
            <a:r>
              <a:rPr kumimoji="0" lang="en-US" altLang="en-US" sz="1600" b="0" dirty="0" err="1" smtClean="0">
                <a:solidFill>
                  <a:srgbClr val="000000"/>
                </a:solidFill>
                <a:cs typeface="+mn-cs"/>
              </a:rPr>
              <a:t>gybe</a:t>
            </a:r>
            <a:r>
              <a:rPr kumimoji="0" lang="en-US" altLang="en-US" sz="1600" b="0" dirty="0" smtClean="0">
                <a:solidFill>
                  <a:srgbClr val="000000"/>
                </a:solidFill>
                <a:cs typeface="+mn-cs"/>
              </a:rPr>
              <a:t> at a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to sail her </a:t>
            </a:r>
            <a:r>
              <a:rPr kumimoji="0" lang="en-US" altLang="en-US" sz="1600" b="0" i="1" dirty="0" smtClean="0">
                <a:solidFill>
                  <a:srgbClr val="000000"/>
                </a:solidFill>
                <a:cs typeface="+mn-cs"/>
              </a:rPr>
              <a:t>proper course</a:t>
            </a:r>
            <a:r>
              <a:rPr kumimoji="0" lang="en-US" altLang="en-US" sz="1600" b="0" dirty="0" smtClean="0">
                <a:solidFill>
                  <a:srgbClr val="000000"/>
                </a:solidFill>
                <a:cs typeface="+mn-cs"/>
              </a:rPr>
              <a:t>, until she </a:t>
            </a:r>
            <a:r>
              <a:rPr kumimoji="0" lang="en-US" altLang="en-US" sz="1600" b="0" dirty="0" err="1" smtClean="0">
                <a:solidFill>
                  <a:srgbClr val="000000"/>
                </a:solidFill>
                <a:cs typeface="+mn-cs"/>
              </a:rPr>
              <a:t>gybes</a:t>
            </a:r>
            <a:r>
              <a:rPr kumimoji="0" lang="en-US" altLang="en-US" sz="1600" b="0" dirty="0" smtClean="0">
                <a:solidFill>
                  <a:srgbClr val="000000"/>
                </a:solidFill>
                <a:cs typeface="+mn-cs"/>
              </a:rPr>
              <a:t> she shall sail no farther from the </a:t>
            </a:r>
            <a:r>
              <a:rPr kumimoji="0" lang="en-US" altLang="en-US" sz="1600" b="0" i="1" dirty="0" smtClean="0">
                <a:solidFill>
                  <a:srgbClr val="000000"/>
                </a:solidFill>
                <a:cs typeface="+mn-cs"/>
              </a:rPr>
              <a:t>mark </a:t>
            </a:r>
            <a:r>
              <a:rPr kumimoji="0" lang="en-US" altLang="en-US" sz="1600" b="0" dirty="0" smtClean="0">
                <a:solidFill>
                  <a:srgbClr val="000000"/>
                </a:solidFill>
                <a:cs typeface="+mn-cs"/>
              </a:rPr>
              <a:t>than needed to sail that course. Rule 18.4 does not apply at a gate </a:t>
            </a:r>
            <a:r>
              <a:rPr kumimoji="0" lang="en-US" altLang="en-US" sz="1600" b="0" i="1" dirty="0" smtClean="0">
                <a:solidFill>
                  <a:srgbClr val="000000"/>
                </a:solidFill>
                <a:cs typeface="+mn-cs"/>
              </a:rPr>
              <a:t>mark</a:t>
            </a:r>
            <a:r>
              <a:rPr kumimoji="0" lang="en-US" altLang="en-US" sz="1600" b="0" dirty="0" smtClean="0">
                <a:solidFill>
                  <a:srgbClr val="000000"/>
                </a:solidFill>
                <a:cs typeface="+mn-cs"/>
              </a:rPr>
              <a:t>.” (rule 18.4)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Minutes Prior **</a:t>
            </a:r>
            <a:endParaRPr lang="en-US" dirty="0"/>
          </a:p>
        </p:txBody>
      </p:sp>
      <p:sp>
        <p:nvSpPr>
          <p:cNvPr id="3" name="Line 7"/>
          <p:cNvSpPr>
            <a:spLocks noChangeShapeType="1"/>
          </p:cNvSpPr>
          <p:nvPr/>
        </p:nvSpPr>
        <p:spPr bwMode="auto">
          <a:xfrm flipH="1">
            <a:off x="2590800" y="3639344"/>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4" name="AutoShape 8"/>
          <p:cNvSpPr>
            <a:spLocks noChangeArrowheads="1"/>
          </p:cNvSpPr>
          <p:nvPr/>
        </p:nvSpPr>
        <p:spPr bwMode="auto">
          <a:xfrm rot="16200000" flipV="1">
            <a:off x="5981700" y="3372648"/>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grpSp>
        <p:nvGrpSpPr>
          <p:cNvPr id="5" name="Group 31"/>
          <p:cNvGrpSpPr>
            <a:grpSpLocks/>
          </p:cNvGrpSpPr>
          <p:nvPr/>
        </p:nvGrpSpPr>
        <p:grpSpPr bwMode="auto">
          <a:xfrm>
            <a:off x="2030413" y="2642394"/>
            <a:ext cx="652462" cy="1036638"/>
            <a:chOff x="1816" y="1265"/>
            <a:chExt cx="411" cy="653"/>
          </a:xfrm>
        </p:grpSpPr>
        <p:sp>
          <p:nvSpPr>
            <p:cNvPr id="6" name="Line 32"/>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7" name="Oval 33"/>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8" name="AutoShape 34"/>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grpSp>
        <p:nvGrpSpPr>
          <p:cNvPr id="9" name="Group 35"/>
          <p:cNvGrpSpPr>
            <a:grpSpLocks/>
          </p:cNvGrpSpPr>
          <p:nvPr/>
        </p:nvGrpSpPr>
        <p:grpSpPr bwMode="auto">
          <a:xfrm>
            <a:off x="5332416" y="2450307"/>
            <a:ext cx="1219200" cy="838200"/>
            <a:chOff x="4608" y="1584"/>
            <a:chExt cx="768" cy="528"/>
          </a:xfrm>
        </p:grpSpPr>
        <p:sp>
          <p:nvSpPr>
            <p:cNvPr id="10" name="AutoShape 21"/>
            <p:cNvSpPr>
              <a:spLocks noChangeArrowheads="1"/>
            </p:cNvSpPr>
            <p:nvPr/>
          </p:nvSpPr>
          <p:spPr bwMode="auto">
            <a:xfrm>
              <a:off x="4944" y="1920"/>
              <a:ext cx="144" cy="192"/>
            </a:xfrm>
            <a:prstGeom prst="downArrow">
              <a:avLst>
                <a:gd name="adj1" fmla="val 50000"/>
                <a:gd name="adj2" fmla="val 33333"/>
              </a:avLst>
            </a:prstGeom>
            <a:solidFill>
              <a:schemeClr val="tx1"/>
            </a:solid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1" name="Text Box 22"/>
            <p:cNvSpPr txBox="1">
              <a:spLocks noChangeArrowheads="1"/>
            </p:cNvSpPr>
            <p:nvPr/>
          </p:nvSpPr>
          <p:spPr bwMode="auto">
            <a:xfrm>
              <a:off x="4608" y="1584"/>
              <a:ext cx="768" cy="288"/>
            </a:xfrm>
            <a:prstGeom prst="rect">
              <a:avLst/>
            </a:prstGeom>
            <a:noFill/>
            <a:ln w="25400">
              <a:noFill/>
              <a:miter lim="800000"/>
              <a:headEnd/>
              <a:tailEnd/>
            </a:ln>
          </p:spPr>
          <p:txBody>
            <a:bodyPr>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sp>
        <p:nvSpPr>
          <p:cNvPr id="22" name="AutoShape 19"/>
          <p:cNvSpPr>
            <a:spLocks noChangeArrowheads="1"/>
          </p:cNvSpPr>
          <p:nvPr/>
        </p:nvSpPr>
        <p:spPr bwMode="auto">
          <a:xfrm>
            <a:off x="7010400" y="2907507"/>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Honk!</a:t>
            </a:r>
          </a:p>
        </p:txBody>
      </p:sp>
      <p:sp>
        <p:nvSpPr>
          <p:cNvPr id="23" name="AutoShape 19"/>
          <p:cNvSpPr>
            <a:spLocks noChangeArrowheads="1"/>
          </p:cNvSpPr>
          <p:nvPr/>
        </p:nvSpPr>
        <p:spPr bwMode="auto">
          <a:xfrm>
            <a:off x="7058025" y="3525047"/>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Honk!</a:t>
            </a:r>
          </a:p>
        </p:txBody>
      </p:sp>
    </p:spTree>
    <p:extLst>
      <p:ext uri="{BB962C8B-B14F-4D97-AF65-F5344CB8AC3E}">
        <p14:creationId xmlns:p14="http://schemas.microsoft.com/office/powerpoint/2010/main" val="29512548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6481" y="273644"/>
            <a:ext cx="8215200" cy="1131959"/>
          </a:xfrm>
          <a:prstGeom prst="rect">
            <a:avLst/>
          </a:prstGeom>
          <a:noFill/>
          <a:ln w="9525">
            <a:noFill/>
            <a:round/>
            <a:headEnd/>
            <a:tailEnd/>
          </a:ln>
        </p:spPr>
        <p:txBody>
          <a:bodyPr lIns="0" tIns="0" rIns="0" bIns="0" anchor="ctr"/>
          <a:lstStyle/>
          <a:p>
            <a:pPr algn="ctr" defTabSz="412643" eaLnBrk="0" hangingPunct="0">
              <a:lnSpc>
                <a:spcPct val="93000"/>
              </a:lnSpc>
              <a:buSzPct val="100000"/>
              <a:tabLst>
                <a:tab pos="0" algn="l"/>
                <a:tab pos="412643" algn="l"/>
                <a:tab pos="826726" algn="l"/>
                <a:tab pos="1240808" algn="l"/>
                <a:tab pos="1654890" algn="l"/>
                <a:tab pos="2068966" algn="l"/>
                <a:tab pos="2481616" algn="l"/>
                <a:tab pos="2895695" algn="l"/>
                <a:tab pos="3309780" algn="l"/>
                <a:tab pos="3723859" algn="l"/>
                <a:tab pos="4137935" algn="l"/>
                <a:tab pos="4552023" algn="l"/>
                <a:tab pos="4964667" algn="l"/>
                <a:tab pos="5378748" algn="l"/>
                <a:tab pos="5792829" algn="l"/>
                <a:tab pos="6206907" algn="l"/>
                <a:tab pos="6620994" algn="l"/>
                <a:tab pos="7033638" algn="l"/>
                <a:tab pos="7447721" algn="l"/>
                <a:tab pos="7861799" algn="l"/>
                <a:tab pos="8275879" algn="l"/>
              </a:tabLst>
            </a:pPr>
            <a:r>
              <a:rPr kumimoji="0" lang="en-US" altLang="en-US" b="0" dirty="0" smtClean="0">
                <a:solidFill>
                  <a:srgbClr val="000000"/>
                </a:solidFill>
                <a:latin typeface="Arial" charset="0"/>
                <a:cs typeface="+mn-cs"/>
              </a:rPr>
              <a:t>Rule 18.3 Scenario</a:t>
            </a:r>
          </a:p>
        </p:txBody>
      </p:sp>
      <p:pic>
        <p:nvPicPr>
          <p:cNvPr id="82947" name="Picture 2"/>
          <p:cNvPicPr>
            <a:picLocks noChangeAspect="1" noChangeArrowheads="1"/>
          </p:cNvPicPr>
          <p:nvPr/>
        </p:nvPicPr>
        <p:blipFill>
          <a:blip r:embed="rId3" cstate="print"/>
          <a:srcRect/>
          <a:stretch>
            <a:fillRect/>
          </a:stretch>
        </p:blipFill>
        <p:spPr bwMode="auto">
          <a:xfrm>
            <a:off x="914405" y="2134304"/>
            <a:ext cx="7162560" cy="4056906"/>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Mark Roundings 4</a:t>
            </a:r>
          </a:p>
        </p:txBody>
      </p:sp>
      <p:sp>
        <p:nvSpPr>
          <p:cNvPr id="22531" name="Rectangle 3"/>
          <p:cNvSpPr>
            <a:spLocks noGrp="1" noChangeArrowheads="1"/>
          </p:cNvSpPr>
          <p:nvPr>
            <p:ph type="body" idx="1"/>
          </p:nvPr>
        </p:nvSpPr>
        <p:spPr/>
        <p:txBody>
          <a:bodyPr/>
          <a:lstStyle/>
          <a:p>
            <a:r>
              <a:rPr lang="en-US" smtClean="0"/>
              <a:t>An inside boat is </a:t>
            </a:r>
            <a:r>
              <a:rPr lang="en-US" u="sng" smtClean="0"/>
              <a:t>not</a:t>
            </a:r>
            <a:r>
              <a:rPr lang="en-US" smtClean="0"/>
              <a:t> entitled to room at a  start mark</a:t>
            </a:r>
          </a:p>
        </p:txBody>
      </p:sp>
      <p:grpSp>
        <p:nvGrpSpPr>
          <p:cNvPr id="22532" name="Group 4"/>
          <p:cNvGrpSpPr>
            <a:grpSpLocks/>
          </p:cNvGrpSpPr>
          <p:nvPr/>
        </p:nvGrpSpPr>
        <p:grpSpPr bwMode="auto">
          <a:xfrm rot="2700000" flipH="1">
            <a:off x="5029203" y="5105403"/>
            <a:ext cx="1447800" cy="457200"/>
            <a:chOff x="1968" y="2448"/>
            <a:chExt cx="912" cy="288"/>
          </a:xfrm>
        </p:grpSpPr>
        <p:sp>
          <p:nvSpPr>
            <p:cNvPr id="22545" name="AutoShape 5"/>
            <p:cNvSpPr>
              <a:spLocks noChangeArrowheads="1"/>
            </p:cNvSpPr>
            <p:nvPr/>
          </p:nvSpPr>
          <p:spPr bwMode="auto">
            <a:xfrm>
              <a:off x="1968" y="2448"/>
              <a:ext cx="912" cy="192"/>
            </a:xfrm>
            <a:prstGeom prst="homePlate">
              <a:avLst>
                <a:gd name="adj" fmla="val 118750"/>
              </a:avLst>
            </a:prstGeom>
            <a:solidFill>
              <a:srgbClr val="99CC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2546" name="Line 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22533" name="Group 7"/>
          <p:cNvGrpSpPr>
            <a:grpSpLocks/>
          </p:cNvGrpSpPr>
          <p:nvPr/>
        </p:nvGrpSpPr>
        <p:grpSpPr bwMode="auto">
          <a:xfrm rot="2700000" flipH="1">
            <a:off x="5715004" y="4876804"/>
            <a:ext cx="1447800" cy="457200"/>
            <a:chOff x="1968" y="2448"/>
            <a:chExt cx="912" cy="288"/>
          </a:xfrm>
        </p:grpSpPr>
        <p:sp>
          <p:nvSpPr>
            <p:cNvPr id="22543" name="AutoShape 8"/>
            <p:cNvSpPr>
              <a:spLocks noChangeArrowheads="1"/>
            </p:cNvSpPr>
            <p:nvPr/>
          </p:nvSpPr>
          <p:spPr bwMode="auto">
            <a:xfrm>
              <a:off x="1968" y="2448"/>
              <a:ext cx="912" cy="192"/>
            </a:xfrm>
            <a:prstGeom prst="homePlate">
              <a:avLst>
                <a:gd name="adj" fmla="val 118750"/>
              </a:avLst>
            </a:prstGeom>
            <a:solidFill>
              <a:srgbClr val="FF0000"/>
            </a:solidFill>
            <a:ln w="25400">
              <a:solidFill>
                <a:schemeClr val="tx1"/>
              </a:solidFill>
              <a:miter lim="800000"/>
              <a:headEnd/>
              <a:tailEnd/>
            </a:ln>
          </p:spPr>
          <p:txBody>
            <a:bodyPr wrap="none" anchor="ctr"/>
            <a:lstStyle/>
            <a:p>
              <a:pPr algn="ctr" eaLnBrk="0" hangingPunct="0">
                <a:lnSpc>
                  <a:spcPct val="70000"/>
                </a:lnSpc>
              </a:pPr>
              <a:endParaRPr lang="en-US"/>
            </a:p>
          </p:txBody>
        </p:sp>
        <p:sp>
          <p:nvSpPr>
            <p:cNvPr id="22544" name="Line 9"/>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lang="en-US"/>
            </a:p>
          </p:txBody>
        </p:sp>
      </p:grpSp>
      <p:grpSp>
        <p:nvGrpSpPr>
          <p:cNvPr id="22534" name="Group 10"/>
          <p:cNvGrpSpPr>
            <a:grpSpLocks/>
          </p:cNvGrpSpPr>
          <p:nvPr/>
        </p:nvGrpSpPr>
        <p:grpSpPr bwMode="auto">
          <a:xfrm>
            <a:off x="6858001" y="2514600"/>
            <a:ext cx="1219200" cy="838200"/>
            <a:chOff x="1872" y="960"/>
            <a:chExt cx="768" cy="528"/>
          </a:xfrm>
        </p:grpSpPr>
        <p:sp>
          <p:nvSpPr>
            <p:cNvPr id="22541" name="AutoShape 11"/>
            <p:cNvSpPr>
              <a:spLocks noChangeArrowheads="1"/>
            </p:cNvSpPr>
            <p:nvPr/>
          </p:nvSpPr>
          <p:spPr bwMode="auto">
            <a:xfrm>
              <a:off x="2208" y="1296"/>
              <a:ext cx="144" cy="192"/>
            </a:xfrm>
            <a:prstGeom prst="downArrow">
              <a:avLst>
                <a:gd name="adj1" fmla="val 50000"/>
                <a:gd name="adj2" fmla="val 33333"/>
              </a:avLst>
            </a:prstGeom>
            <a:noFill/>
            <a:ln w="25400">
              <a:solidFill>
                <a:schemeClr val="tx1"/>
              </a:solidFill>
              <a:miter lim="800000"/>
              <a:headEnd/>
              <a:tailEnd/>
            </a:ln>
          </p:spPr>
          <p:txBody>
            <a:bodyPr wrap="none" anchor="ctr"/>
            <a:lstStyle/>
            <a:p>
              <a:pPr algn="ctr" eaLnBrk="0" hangingPunct="0">
                <a:lnSpc>
                  <a:spcPct val="70000"/>
                </a:lnSpc>
              </a:pPr>
              <a:endParaRPr lang="en-US"/>
            </a:p>
          </p:txBody>
        </p:sp>
        <p:sp>
          <p:nvSpPr>
            <p:cNvPr id="22542" name="Text Box 12"/>
            <p:cNvSpPr txBox="1">
              <a:spLocks noChangeArrowheads="1"/>
            </p:cNvSpPr>
            <p:nvPr/>
          </p:nvSpPr>
          <p:spPr bwMode="auto">
            <a:xfrm>
              <a:off x="1872" y="960"/>
              <a:ext cx="768" cy="288"/>
            </a:xfrm>
            <a:prstGeom prst="rect">
              <a:avLst/>
            </a:prstGeom>
            <a:noFill/>
            <a:ln w="25400">
              <a:noFill/>
              <a:miter lim="800000"/>
              <a:headEnd/>
              <a:tailEnd/>
            </a:ln>
          </p:spPr>
          <p:txBody>
            <a:bodyPr>
              <a:spAutoFit/>
            </a:bodyPr>
            <a:lstStyle/>
            <a:p>
              <a:pPr algn="ctr">
                <a:spcBef>
                  <a:spcPct val="50000"/>
                </a:spcBef>
              </a:pPr>
              <a:r>
                <a:rPr kumimoji="0" lang="en-US" sz="2400" b="0" dirty="0">
                  <a:solidFill>
                    <a:schemeClr val="tx1"/>
                  </a:solidFill>
                  <a:latin typeface="Times New Roman" pitchFamily="18" charset="0"/>
                </a:rPr>
                <a:t>wind</a:t>
              </a:r>
            </a:p>
          </p:txBody>
        </p:sp>
      </p:grpSp>
      <p:sp>
        <p:nvSpPr>
          <p:cNvPr id="22535" name="AutoShape 13"/>
          <p:cNvSpPr>
            <a:spLocks noChangeArrowheads="1"/>
          </p:cNvSpPr>
          <p:nvPr/>
        </p:nvSpPr>
        <p:spPr bwMode="auto">
          <a:xfrm>
            <a:off x="3733800" y="5029203"/>
            <a:ext cx="1447800" cy="609600"/>
          </a:xfrm>
          <a:prstGeom prst="wedgeRoundRectCallout">
            <a:avLst>
              <a:gd name="adj1" fmla="val 77630"/>
              <a:gd name="adj2" fmla="val 8333"/>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a:solidFill>
                  <a:schemeClr val="tx1"/>
                </a:solidFill>
                <a:latin typeface="Times New Roman" pitchFamily="18" charset="0"/>
              </a:rPr>
              <a:t>Barging!</a:t>
            </a:r>
          </a:p>
        </p:txBody>
      </p:sp>
      <p:grpSp>
        <p:nvGrpSpPr>
          <p:cNvPr id="22536" name="Group 14"/>
          <p:cNvGrpSpPr>
            <a:grpSpLocks/>
          </p:cNvGrpSpPr>
          <p:nvPr/>
        </p:nvGrpSpPr>
        <p:grpSpPr bwMode="auto">
          <a:xfrm>
            <a:off x="1219200" y="2971840"/>
            <a:ext cx="457200" cy="912813"/>
            <a:chOff x="3168" y="1968"/>
            <a:chExt cx="288" cy="575"/>
          </a:xfrm>
        </p:grpSpPr>
        <p:sp>
          <p:nvSpPr>
            <p:cNvPr id="22539" name="AutoShape 15"/>
            <p:cNvSpPr>
              <a:spLocks noChangeArrowheads="1"/>
            </p:cNvSpPr>
            <p:nvPr/>
          </p:nvSpPr>
          <p:spPr bwMode="auto">
            <a:xfrm>
              <a:off x="3168" y="1968"/>
              <a:ext cx="288" cy="480"/>
            </a:xfrm>
            <a:prstGeom prst="can">
              <a:avLst>
                <a:gd name="adj" fmla="val 41667"/>
              </a:avLst>
            </a:prstGeom>
            <a:solidFill>
              <a:srgbClr val="FF9900"/>
            </a:solidFill>
            <a:ln w="25400">
              <a:solidFill>
                <a:schemeClr val="tx1"/>
              </a:solidFill>
              <a:round/>
              <a:headEnd/>
              <a:tailEnd/>
            </a:ln>
          </p:spPr>
          <p:txBody>
            <a:bodyPr wrap="none" anchor="ctr"/>
            <a:lstStyle/>
            <a:p>
              <a:pPr algn="ctr" eaLnBrk="0" hangingPunct="0">
                <a:lnSpc>
                  <a:spcPct val="70000"/>
                </a:lnSpc>
              </a:pPr>
              <a:endParaRPr lang="en-US"/>
            </a:p>
          </p:txBody>
        </p:sp>
        <p:sp>
          <p:nvSpPr>
            <p:cNvPr id="22540" name="Text Box 16"/>
            <p:cNvSpPr txBox="1">
              <a:spLocks noChangeArrowheads="1"/>
            </p:cNvSpPr>
            <p:nvPr/>
          </p:nvSpPr>
          <p:spPr bwMode="auto">
            <a:xfrm rot="-5400000">
              <a:off x="3057" y="2173"/>
              <a:ext cx="528" cy="212"/>
            </a:xfrm>
            <a:prstGeom prst="rect">
              <a:avLst/>
            </a:prstGeom>
            <a:noFill/>
            <a:ln w="25400">
              <a:noFill/>
              <a:miter lim="800000"/>
              <a:headEnd/>
              <a:tailEnd/>
            </a:ln>
          </p:spPr>
          <p:txBody>
            <a:bodyPr>
              <a:spAutoFit/>
            </a:bodyPr>
            <a:lstStyle/>
            <a:p>
              <a:pPr algn="ctr">
                <a:spcBef>
                  <a:spcPct val="50000"/>
                </a:spcBef>
              </a:pPr>
              <a:r>
                <a:rPr kumimoji="0" lang="en-US" sz="1600" dirty="0">
                  <a:solidFill>
                    <a:schemeClr val="tx1"/>
                  </a:solidFill>
                  <a:latin typeface="Times New Roman" pitchFamily="18" charset="0"/>
                </a:rPr>
                <a:t>mark</a:t>
              </a:r>
            </a:p>
          </p:txBody>
        </p:sp>
      </p:grpSp>
      <p:sp>
        <p:nvSpPr>
          <p:cNvPr id="22537" name="Line 1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lang="en-US"/>
          </a:p>
        </p:txBody>
      </p:sp>
      <p:sp>
        <p:nvSpPr>
          <p:cNvPr id="22538" name="AutoShape 1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a:solidFill>
                  <a:schemeClr val="tx1"/>
                </a:solidFill>
                <a:latin typeface="Times New Roman" pitchFamily="18" charset="0"/>
              </a:rPr>
              <a:t>RC</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563040" y="269317"/>
            <a:ext cx="8108640" cy="1136279"/>
          </a:xfrm>
          <a:prstGeom prst="rect">
            <a:avLst/>
          </a:prstGeom>
          <a:noFill/>
          <a:ln w="9525">
            <a:noFill/>
            <a:round/>
            <a:headEnd/>
            <a:tailEnd/>
          </a:ln>
        </p:spPr>
        <p:txBody>
          <a:bodyPr lIns="0" tIns="0" rIns="0" bIns="0" anchor="ctr"/>
          <a:lstStyle/>
          <a:p>
            <a:pPr algn="ctr" defTabSz="412943" eaLnBrk="0" hangingPunct="0">
              <a:lnSpc>
                <a:spcPct val="93000"/>
              </a:lnSpc>
              <a:buSzPct val="100000"/>
              <a:tabLst>
                <a:tab pos="0" algn="l"/>
                <a:tab pos="412943" algn="l"/>
                <a:tab pos="827326" algn="l"/>
                <a:tab pos="1241709" algn="l"/>
                <a:tab pos="1656091" algn="l"/>
                <a:tab pos="2070471" algn="l"/>
                <a:tab pos="2483417" algn="l"/>
                <a:tab pos="2897797" algn="l"/>
                <a:tab pos="3312181" algn="l"/>
                <a:tab pos="3726563" algn="l"/>
                <a:tab pos="4140941" algn="l"/>
                <a:tab pos="4555327" algn="l"/>
                <a:tab pos="4968272" algn="l"/>
                <a:tab pos="5382654" algn="l"/>
                <a:tab pos="5797036" algn="l"/>
                <a:tab pos="6211415" algn="l"/>
                <a:tab pos="6625801" algn="l"/>
                <a:tab pos="7038744" algn="l"/>
                <a:tab pos="7453125" algn="l"/>
                <a:tab pos="7867507" algn="l"/>
                <a:tab pos="8281888" algn="l"/>
              </a:tabLst>
            </a:pPr>
            <a:r>
              <a:rPr kumimoji="0" lang="en-US" altLang="en-US" b="0" dirty="0" smtClean="0">
                <a:solidFill>
                  <a:srgbClr val="000000"/>
                </a:solidFill>
                <a:latin typeface="Arial" charset="0"/>
                <a:cs typeface="+mn-cs"/>
              </a:rPr>
              <a:t>Obstructions</a:t>
            </a:r>
          </a:p>
        </p:txBody>
      </p:sp>
      <p:sp>
        <p:nvSpPr>
          <p:cNvPr id="86019" name="Text Box 2"/>
          <p:cNvSpPr txBox="1">
            <a:spLocks noChangeArrowheads="1"/>
          </p:cNvSpPr>
          <p:nvPr/>
        </p:nvSpPr>
        <p:spPr bwMode="auto">
          <a:xfrm>
            <a:off x="456481" y="1604332"/>
            <a:ext cx="8215200" cy="4513434"/>
          </a:xfrm>
          <a:prstGeom prst="rect">
            <a:avLst/>
          </a:prstGeom>
          <a:noFill/>
          <a:ln w="9525">
            <a:noFill/>
            <a:round/>
            <a:headEnd/>
            <a:tailEnd/>
          </a:ln>
        </p:spPr>
        <p:txBody>
          <a:bodyPr lIns="0" tIns="25435" rIns="0" bIns="0"/>
          <a:lstStyle/>
          <a:p>
            <a:pPr marL="412943" indent="-412943" defTabSz="412943" eaLnBrk="0" hangingPunct="0">
              <a:lnSpc>
                <a:spcPct val="93000"/>
              </a:lnSpc>
              <a:spcAft>
                <a:spcPts val="1293"/>
              </a:spcAft>
              <a:buClr>
                <a:srgbClr val="000000"/>
              </a:buClr>
              <a:buSzPct val="100000"/>
              <a:buFont typeface="Arial" charset="0"/>
              <a:buChar char="•"/>
              <a:tabLst>
                <a:tab pos="412943" algn="l"/>
                <a:tab pos="515100" algn="l"/>
                <a:tab pos="929481" algn="l"/>
                <a:tab pos="1343865" algn="l"/>
                <a:tab pos="1758247" algn="l"/>
                <a:tab pos="2172629" algn="l"/>
                <a:tab pos="2585573" algn="l"/>
                <a:tab pos="2999954" algn="l"/>
                <a:tab pos="3414338" algn="l"/>
                <a:tab pos="3828720" algn="l"/>
                <a:tab pos="4243102" algn="l"/>
                <a:tab pos="4656045" algn="l"/>
                <a:tab pos="5070427" algn="l"/>
                <a:tab pos="5484810" algn="l"/>
                <a:tab pos="5899192" algn="l"/>
                <a:tab pos="6313577" algn="l"/>
                <a:tab pos="6727956" algn="l"/>
                <a:tab pos="7140901" algn="l"/>
                <a:tab pos="7555284" algn="l"/>
                <a:tab pos="7969665" algn="l"/>
                <a:tab pos="8384050" algn="l"/>
              </a:tabLst>
            </a:pPr>
            <a:r>
              <a:rPr kumimoji="0" lang="en-US" altLang="en-US" sz="2500" b="0" dirty="0" smtClean="0">
                <a:solidFill>
                  <a:srgbClr val="000000"/>
                </a:solidFill>
                <a:latin typeface="Arial" charset="0"/>
                <a:cs typeface="+mn-cs"/>
              </a:rPr>
              <a:t>“</a:t>
            </a:r>
            <a:r>
              <a:rPr kumimoji="0" lang="en-US" altLang="en-US" sz="2500" i="1" dirty="0" smtClean="0">
                <a:solidFill>
                  <a:srgbClr val="000000"/>
                </a:solidFill>
                <a:latin typeface="Arial" charset="0"/>
                <a:cs typeface="+mn-cs"/>
              </a:rPr>
              <a:t>Obstruction </a:t>
            </a:r>
            <a:r>
              <a:rPr kumimoji="0" lang="en-US" altLang="en-US" sz="2500" b="0" dirty="0" smtClean="0">
                <a:solidFill>
                  <a:srgbClr val="000000"/>
                </a:solidFill>
                <a:latin typeface="Arial" charset="0"/>
                <a:cs typeface="+mn-cs"/>
              </a:rPr>
              <a:t>An object that a boat could not pass without changing course substantially, if she were sailing directly towards it and one of her hull lengths from it. … [Also, a boat racing that boats] are required to </a:t>
            </a:r>
            <a:r>
              <a:rPr kumimoji="0" lang="en-US" altLang="en-US" sz="2500" b="0" i="1" dirty="0" smtClean="0">
                <a:solidFill>
                  <a:srgbClr val="000000"/>
                </a:solidFill>
                <a:latin typeface="Arial" charset="0"/>
                <a:cs typeface="+mn-cs"/>
              </a:rPr>
              <a:t>keep clear</a:t>
            </a:r>
            <a:r>
              <a:rPr kumimoji="0" lang="en-US" altLang="en-US" sz="2500" b="0" dirty="0" smtClean="0">
                <a:solidFill>
                  <a:srgbClr val="000000"/>
                </a:solidFill>
                <a:latin typeface="Arial" charset="0"/>
                <a:cs typeface="+mn-cs"/>
              </a:rPr>
              <a:t> of.”</a:t>
            </a:r>
          </a:p>
          <a:p>
            <a:pPr marL="412943" indent="-412943" defTabSz="412943" eaLnBrk="0" hangingPunct="0">
              <a:lnSpc>
                <a:spcPct val="93000"/>
              </a:lnSpc>
              <a:spcAft>
                <a:spcPts val="1293"/>
              </a:spcAft>
              <a:buClr>
                <a:srgbClr val="000000"/>
              </a:buClr>
              <a:buSzPct val="100000"/>
              <a:buFont typeface="Arial" charset="0"/>
              <a:buChar char="•"/>
              <a:tabLst>
                <a:tab pos="412943" algn="l"/>
                <a:tab pos="515100" algn="l"/>
                <a:tab pos="929481" algn="l"/>
                <a:tab pos="1343865" algn="l"/>
                <a:tab pos="1758247" algn="l"/>
                <a:tab pos="2172629" algn="l"/>
                <a:tab pos="2585573" algn="l"/>
                <a:tab pos="2999954" algn="l"/>
                <a:tab pos="3414338" algn="l"/>
                <a:tab pos="3828720" algn="l"/>
                <a:tab pos="4243102" algn="l"/>
                <a:tab pos="4656045" algn="l"/>
                <a:tab pos="5070427" algn="l"/>
                <a:tab pos="5484810" algn="l"/>
                <a:tab pos="5899192" algn="l"/>
                <a:tab pos="6313577" algn="l"/>
                <a:tab pos="6727956" algn="l"/>
                <a:tab pos="7140901" algn="l"/>
                <a:tab pos="7555284" algn="l"/>
                <a:tab pos="7969665" algn="l"/>
                <a:tab pos="8384050" algn="l"/>
              </a:tabLst>
            </a:pPr>
            <a:r>
              <a:rPr kumimoji="0" lang="en-US" altLang="en-US" sz="2500" b="0" dirty="0" smtClean="0">
                <a:solidFill>
                  <a:srgbClr val="000000"/>
                </a:solidFill>
                <a:latin typeface="Arial" charset="0"/>
                <a:cs typeface="+mn-cs"/>
              </a:rPr>
              <a:t>“A right-of-way boat may choose to pass an </a:t>
            </a:r>
            <a:r>
              <a:rPr kumimoji="0" lang="en-US" altLang="en-US" sz="2500" b="0" i="1" dirty="0" smtClean="0">
                <a:solidFill>
                  <a:srgbClr val="000000"/>
                </a:solidFill>
                <a:latin typeface="Arial" charset="0"/>
                <a:cs typeface="+mn-cs"/>
              </a:rPr>
              <a:t>obstruction </a:t>
            </a:r>
            <a:r>
              <a:rPr kumimoji="0" lang="en-US" altLang="en-US" sz="2500" b="0" dirty="0" smtClean="0">
                <a:solidFill>
                  <a:srgbClr val="000000"/>
                </a:solidFill>
                <a:latin typeface="Arial" charset="0"/>
                <a:cs typeface="+mn-cs"/>
              </a:rPr>
              <a:t>on either side. … When boats are </a:t>
            </a:r>
            <a:r>
              <a:rPr kumimoji="0" lang="en-US" altLang="en-US" sz="2500" b="0" i="1" dirty="0" smtClean="0">
                <a:solidFill>
                  <a:srgbClr val="000000"/>
                </a:solidFill>
                <a:latin typeface="Arial" charset="0"/>
                <a:cs typeface="+mn-cs"/>
              </a:rPr>
              <a:t>overlapped</a:t>
            </a:r>
            <a:r>
              <a:rPr kumimoji="0" lang="en-US" altLang="en-US" sz="2500" b="0" dirty="0" smtClean="0">
                <a:solidFill>
                  <a:srgbClr val="000000"/>
                </a:solidFill>
                <a:latin typeface="Arial" charset="0"/>
                <a:cs typeface="+mn-cs"/>
              </a:rPr>
              <a:t>, the outside boat shall give the inside boat </a:t>
            </a:r>
            <a:r>
              <a:rPr kumimoji="0" lang="en-US" altLang="en-US" sz="2500" b="0" i="1" dirty="0" smtClean="0">
                <a:solidFill>
                  <a:srgbClr val="000000"/>
                </a:solidFill>
                <a:latin typeface="Arial" charset="0"/>
                <a:cs typeface="+mn-cs"/>
              </a:rPr>
              <a:t>room </a:t>
            </a:r>
            <a:r>
              <a:rPr kumimoji="0" lang="en-US" altLang="en-US" sz="2500" b="0" dirty="0" smtClean="0">
                <a:solidFill>
                  <a:srgbClr val="000000"/>
                </a:solidFill>
                <a:latin typeface="Arial" charset="0"/>
                <a:cs typeface="+mn-cs"/>
              </a:rPr>
              <a:t>between her and the </a:t>
            </a:r>
            <a:r>
              <a:rPr kumimoji="0" lang="en-US" altLang="en-US" sz="2500" b="0" i="1" dirty="0" smtClean="0">
                <a:solidFill>
                  <a:srgbClr val="000000"/>
                </a:solidFill>
                <a:latin typeface="Arial" charset="0"/>
                <a:cs typeface="+mn-cs"/>
              </a:rPr>
              <a:t>obstruction</a:t>
            </a:r>
            <a:r>
              <a:rPr kumimoji="0" lang="en-US" altLang="en-US" sz="2500" b="0" dirty="0" smtClean="0">
                <a:solidFill>
                  <a:srgbClr val="000000"/>
                </a:solidFill>
                <a:latin typeface="Arial" charset="0"/>
                <a:cs typeface="+mn-cs"/>
              </a:rPr>
              <a:t>, unless she has been unable to do so from the time the </a:t>
            </a:r>
            <a:r>
              <a:rPr kumimoji="0" lang="en-US" altLang="en-US" sz="2500" b="0" i="1" dirty="0" smtClean="0">
                <a:solidFill>
                  <a:srgbClr val="000000"/>
                </a:solidFill>
                <a:latin typeface="Arial" charset="0"/>
                <a:cs typeface="+mn-cs"/>
              </a:rPr>
              <a:t>overlap </a:t>
            </a:r>
            <a:r>
              <a:rPr kumimoji="0" lang="en-US" altLang="en-US" sz="2500" b="0" dirty="0" smtClean="0">
                <a:solidFill>
                  <a:srgbClr val="000000"/>
                </a:solidFill>
                <a:latin typeface="Arial" charset="0"/>
                <a:cs typeface="+mn-cs"/>
              </a:rPr>
              <a:t>began.” (rule 19.2)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632160" y="269317"/>
            <a:ext cx="8039520" cy="1136279"/>
          </a:xfrm>
          <a:prstGeom prst="rect">
            <a:avLst/>
          </a:prstGeom>
          <a:noFill/>
          <a:ln w="9525">
            <a:noFill/>
            <a:round/>
            <a:headEnd/>
            <a:tailEnd/>
          </a:ln>
        </p:spPr>
        <p:txBody>
          <a:bodyPr lIns="0" tIns="0" rIns="0" bIns="0" anchor="ctr"/>
          <a:lstStyle/>
          <a:p>
            <a:pPr algn="ctr" defTabSz="412943" eaLnBrk="0" hangingPunct="0">
              <a:lnSpc>
                <a:spcPct val="93000"/>
              </a:lnSpc>
              <a:buSzPct val="100000"/>
              <a:tabLst>
                <a:tab pos="0" algn="l"/>
                <a:tab pos="412943" algn="l"/>
                <a:tab pos="827326" algn="l"/>
                <a:tab pos="1241709" algn="l"/>
                <a:tab pos="1656091" algn="l"/>
                <a:tab pos="2070471" algn="l"/>
                <a:tab pos="2483417" algn="l"/>
                <a:tab pos="2897797" algn="l"/>
                <a:tab pos="3312181" algn="l"/>
                <a:tab pos="3726563" algn="l"/>
                <a:tab pos="4140941" algn="l"/>
                <a:tab pos="4555327" algn="l"/>
                <a:tab pos="4968272" algn="l"/>
                <a:tab pos="5382654" algn="l"/>
                <a:tab pos="5797036" algn="l"/>
                <a:tab pos="6211415" algn="l"/>
                <a:tab pos="6625801" algn="l"/>
                <a:tab pos="7038744" algn="l"/>
                <a:tab pos="7453125" algn="l"/>
                <a:tab pos="7867507" algn="l"/>
                <a:tab pos="8281888" algn="l"/>
              </a:tabLst>
            </a:pPr>
            <a:r>
              <a:rPr kumimoji="0" lang="en-US" altLang="en-US" b="0" dirty="0" smtClean="0">
                <a:solidFill>
                  <a:srgbClr val="000000"/>
                </a:solidFill>
                <a:latin typeface="Arial" charset="0"/>
                <a:cs typeface="+mn-cs"/>
              </a:rPr>
              <a:t>Room to Tack (Rule 20)</a:t>
            </a:r>
          </a:p>
        </p:txBody>
      </p:sp>
      <p:sp>
        <p:nvSpPr>
          <p:cNvPr id="37890" name="Text Box 2"/>
          <p:cNvSpPr txBox="1">
            <a:spLocks noChangeArrowheads="1"/>
          </p:cNvSpPr>
          <p:nvPr/>
        </p:nvSpPr>
        <p:spPr bwMode="auto">
          <a:xfrm>
            <a:off x="456481" y="1957166"/>
            <a:ext cx="8215200" cy="4513434"/>
          </a:xfrm>
          <a:prstGeom prst="rect">
            <a:avLst/>
          </a:prstGeom>
          <a:noFill/>
          <a:ln>
            <a:noFill/>
          </a:ln>
          <a:effectLst/>
          <a:extLst/>
        </p:spPr>
        <p:txBody>
          <a:bodyPr lIns="0" tIns="25435" rIns="0" bIns="0"/>
          <a:lstStyle>
            <a:lvl1pPr marL="457200" indent="-45720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1pPr>
            <a:lvl2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2pPr>
            <a:lvl3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3pPr>
            <a:lvl4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4pPr>
            <a:lvl5pPr>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 pos="9256713" algn="l"/>
              </a:tabLst>
              <a:defRPr>
                <a:solidFill>
                  <a:srgbClr val="FFFFFF"/>
                </a:solidFill>
                <a:latin typeface="Arial" charset="0"/>
                <a:ea typeface="MS Gothic" charset="-128"/>
              </a:defRPr>
            </a:lvl9pPr>
          </a:lstStyle>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When beating to windward, a boat may hail a boat to windward of her for room to tack.</a:t>
            </a:r>
          </a:p>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The other boat must either tack as soon as possible or hail “You tack!”</a:t>
            </a:r>
          </a:p>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If the hailed boat has another boat to windward of her, she may hail that boat for room to tack.</a:t>
            </a:r>
          </a:p>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After the hailed boat responds, the hailing boat must tack immediately.</a:t>
            </a:r>
          </a:p>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If the hailed boat replied “You tack!” she must give the hailing boat room to clear her.</a:t>
            </a:r>
          </a:p>
          <a:p>
            <a:pPr defTabSz="414124" eaLnBrk="0" hangingPunct="0">
              <a:lnSpc>
                <a:spcPct val="93000"/>
              </a:lnSpc>
              <a:spcAft>
                <a:spcPts val="1293"/>
              </a:spcAft>
              <a:buClr>
                <a:srgbClr val="000000"/>
              </a:buClr>
              <a:buSzPct val="100000"/>
              <a:buFont typeface="Arial" charset="0"/>
              <a:buChar char="•"/>
              <a:defRPr/>
            </a:pPr>
            <a:r>
              <a:rPr kumimoji="0" lang="en-US" altLang="en-US" sz="2200" b="0" dirty="0" smtClean="0">
                <a:solidFill>
                  <a:srgbClr val="000000"/>
                </a:solidFill>
                <a:cs typeface="+mn-cs"/>
              </a:rPr>
              <a:t>This rule does not apply at committee boats that are starting marks.</a:t>
            </a:r>
          </a:p>
          <a:p>
            <a:pPr indent="-412685" defTabSz="414124" eaLnBrk="0" hangingPunct="0">
              <a:lnSpc>
                <a:spcPct val="93000"/>
              </a:lnSpc>
              <a:spcAft>
                <a:spcPts val="1293"/>
              </a:spcAft>
              <a:buSzPct val="100000"/>
              <a:defRPr/>
            </a:pPr>
            <a:endParaRPr kumimoji="0" lang="en-US" altLang="en-US" sz="2200" b="0" dirty="0" smtClean="0">
              <a:solidFill>
                <a:srgbClr val="000000"/>
              </a:solidFill>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2291040" y="269317"/>
            <a:ext cx="6380640" cy="1136279"/>
          </a:xfrm>
          <a:prstGeom prst="rect">
            <a:avLst/>
          </a:prstGeom>
          <a:noFill/>
          <a:ln w="9525">
            <a:noFill/>
            <a:round/>
            <a:headEnd/>
            <a:tailEnd/>
          </a:ln>
        </p:spPr>
        <p:txBody>
          <a:bodyPr lIns="0" tIns="0" rIns="0" bIns="0" anchor="ctr"/>
          <a:lstStyle/>
          <a:p>
            <a:pPr algn="ctr" defTabSz="412943" eaLnBrk="0" hangingPunct="0">
              <a:lnSpc>
                <a:spcPct val="93000"/>
              </a:lnSpc>
              <a:buSzPct val="100000"/>
              <a:tabLst>
                <a:tab pos="0" algn="l"/>
                <a:tab pos="412943" algn="l"/>
                <a:tab pos="827326" algn="l"/>
                <a:tab pos="1241709" algn="l"/>
                <a:tab pos="1656091" algn="l"/>
                <a:tab pos="2070471" algn="l"/>
                <a:tab pos="2483417" algn="l"/>
                <a:tab pos="2897797" algn="l"/>
                <a:tab pos="3312181" algn="l"/>
                <a:tab pos="3726563" algn="l"/>
                <a:tab pos="4140941" algn="l"/>
                <a:tab pos="4555327" algn="l"/>
                <a:tab pos="4968272" algn="l"/>
                <a:tab pos="5382654" algn="l"/>
                <a:tab pos="5797036" algn="l"/>
                <a:tab pos="6211415" algn="l"/>
                <a:tab pos="6625801" algn="l"/>
                <a:tab pos="7038744" algn="l"/>
                <a:tab pos="7453125" algn="l"/>
                <a:tab pos="7867507" algn="l"/>
                <a:tab pos="8281888" algn="l"/>
              </a:tabLst>
            </a:pPr>
            <a:r>
              <a:rPr kumimoji="0" lang="en-US" altLang="en-US" b="0" dirty="0" smtClean="0">
                <a:solidFill>
                  <a:srgbClr val="000000"/>
                </a:solidFill>
                <a:latin typeface="Arial" charset="0"/>
                <a:cs typeface="+mn-cs"/>
              </a:rPr>
              <a:t>Hailing for Room to Tack</a:t>
            </a:r>
          </a:p>
        </p:txBody>
      </p:sp>
      <p:pic>
        <p:nvPicPr>
          <p:cNvPr id="88067" name="Picture 2"/>
          <p:cNvPicPr>
            <a:picLocks noChangeAspect="1" noChangeArrowheads="1"/>
          </p:cNvPicPr>
          <p:nvPr/>
        </p:nvPicPr>
        <p:blipFill>
          <a:blip r:embed="rId3" cstate="print"/>
          <a:srcRect/>
          <a:stretch>
            <a:fillRect/>
          </a:stretch>
        </p:blipFill>
        <p:spPr bwMode="auto">
          <a:xfrm>
            <a:off x="1401121" y="1604332"/>
            <a:ext cx="6325920" cy="4513434"/>
          </a:xfrm>
          <a:prstGeom prst="rect">
            <a:avLst/>
          </a:prstGeom>
          <a:noFill/>
          <a:ln w="9525">
            <a:noFill/>
            <a:round/>
            <a:headEnd/>
            <a:tailEnd/>
          </a:ln>
        </p:spPr>
      </p:pic>
      <p:sp>
        <p:nvSpPr>
          <p:cNvPr id="88068" name="Rectangle 3"/>
          <p:cNvSpPr>
            <a:spLocks noChangeArrowheads="1"/>
          </p:cNvSpPr>
          <p:nvPr/>
        </p:nvSpPr>
        <p:spPr bwMode="auto">
          <a:xfrm>
            <a:off x="1116000" y="1604331"/>
            <a:ext cx="1175040" cy="3898490"/>
          </a:xfrm>
          <a:prstGeom prst="rect">
            <a:avLst/>
          </a:prstGeom>
          <a:solidFill>
            <a:srgbClr val="00B8FF"/>
          </a:solidFill>
          <a:ln w="9360" cap="sq">
            <a:solidFill>
              <a:srgbClr val="000000"/>
            </a:solidFill>
            <a:round/>
            <a:headEnd/>
            <a:tailEnd/>
          </a:ln>
        </p:spPr>
        <p:txBody>
          <a:bodyPr wrap="none" lIns="82824" tIns="41412" rIns="82824" bIns="41412" anchor="ctr"/>
          <a:lstStyle/>
          <a:p>
            <a:pPr defTabSz="412943" eaLnBrk="0" hangingPunct="0">
              <a:buClr>
                <a:srgbClr val="000000"/>
              </a:buClr>
              <a:buSzPct val="100000"/>
            </a:pPr>
            <a:endParaRPr kumimoji="0" lang="en-US" altLang="en-US" sz="1600" b="0" dirty="0" smtClean="0">
              <a:solidFill>
                <a:srgbClr val="FFFFFF"/>
              </a:solidFill>
              <a:latin typeface="Arial" charset="0"/>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TextBox 2"/>
          <p:cNvSpPr txBox="1"/>
          <p:nvPr/>
        </p:nvSpPr>
        <p:spPr>
          <a:xfrm>
            <a:off x="457200" y="1806714"/>
            <a:ext cx="8382000" cy="4401205"/>
          </a:xfrm>
          <a:prstGeom prst="rect">
            <a:avLst/>
          </a:prstGeom>
          <a:noFill/>
        </p:spPr>
        <p:txBody>
          <a:bodyPr wrap="square" rtlCol="0">
            <a:spAutoFit/>
          </a:bodyPr>
          <a:lstStyle/>
          <a:p>
            <a:r>
              <a:rPr lang="en-US" b="0" dirty="0" smtClean="0"/>
              <a:t>Hitting a Mark = One Turn Penalty (rule 31)</a:t>
            </a:r>
          </a:p>
          <a:p>
            <a:r>
              <a:rPr lang="en-US" b="0" dirty="0" smtClean="0"/>
              <a:t>All Others = Two Turn Penalty (part 2)</a:t>
            </a:r>
          </a:p>
          <a:p>
            <a:endParaRPr lang="en-US" b="0" dirty="0"/>
          </a:p>
          <a:p>
            <a:r>
              <a:rPr lang="en-US" b="0" dirty="0" smtClean="0"/>
              <a:t>If both occur during the same incident – i.e. fouling while rounding a mark – You do not need to take the penalty for rule 31.  2 turns only.</a:t>
            </a:r>
            <a:endParaRPr lang="en-US" b="0" dirty="0"/>
          </a:p>
        </p:txBody>
      </p:sp>
    </p:spTree>
    <p:extLst>
      <p:ext uri="{BB962C8B-B14F-4D97-AF65-F5344CB8AC3E}">
        <p14:creationId xmlns:p14="http://schemas.microsoft.com/office/powerpoint/2010/main" val="1176840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Penalties</a:t>
            </a:r>
          </a:p>
        </p:txBody>
      </p:sp>
      <p:sp>
        <p:nvSpPr>
          <p:cNvPr id="3" name="TextBox 2"/>
          <p:cNvSpPr txBox="1"/>
          <p:nvPr/>
        </p:nvSpPr>
        <p:spPr>
          <a:xfrm>
            <a:off x="457200" y="2133600"/>
            <a:ext cx="8382000" cy="2554545"/>
          </a:xfrm>
          <a:prstGeom prst="rect">
            <a:avLst/>
          </a:prstGeom>
          <a:noFill/>
        </p:spPr>
        <p:txBody>
          <a:bodyPr wrap="square" rtlCol="0">
            <a:spAutoFit/>
          </a:bodyPr>
          <a:lstStyle/>
          <a:p>
            <a:r>
              <a:rPr lang="en-US" b="0" dirty="0" smtClean="0"/>
              <a:t>If the boat caused injury or serious damage or, despite taking a penalty gained a significant advantage in the race or series by her breach her penalty shall be to retire.</a:t>
            </a:r>
            <a:endParaRPr lang="en-US" b="0" dirty="0"/>
          </a:p>
        </p:txBody>
      </p:sp>
    </p:spTree>
    <p:extLst>
      <p:ext uri="{BB962C8B-B14F-4D97-AF65-F5344CB8AC3E}">
        <p14:creationId xmlns:p14="http://schemas.microsoft.com/office/powerpoint/2010/main" val="2776928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 – Taking your Turns</a:t>
            </a:r>
            <a:endParaRPr lang="en-US" dirty="0"/>
          </a:p>
        </p:txBody>
      </p:sp>
      <p:sp>
        <p:nvSpPr>
          <p:cNvPr id="4" name="TextBox 3"/>
          <p:cNvSpPr txBox="1"/>
          <p:nvPr/>
        </p:nvSpPr>
        <p:spPr>
          <a:xfrm>
            <a:off x="533401" y="1371600"/>
            <a:ext cx="8153400" cy="5324535"/>
          </a:xfrm>
          <a:prstGeom prst="rect">
            <a:avLst/>
          </a:prstGeom>
          <a:noFill/>
        </p:spPr>
        <p:txBody>
          <a:bodyPr wrap="square" rtlCol="0">
            <a:spAutoFit/>
          </a:bodyPr>
          <a:lstStyle/>
          <a:p>
            <a:r>
              <a:rPr lang="en-US" b="0" dirty="0" smtClean="0"/>
              <a:t>You must take your turns as soon as possible after the incident – Not halfway down the course.</a:t>
            </a:r>
          </a:p>
          <a:p>
            <a:endParaRPr lang="en-US" sz="1000" b="0" dirty="0" smtClean="0"/>
          </a:p>
          <a:p>
            <a:r>
              <a:rPr lang="en-US" b="0" dirty="0" smtClean="0"/>
              <a:t>After getting well clear of other boats you must start your turns promptly.</a:t>
            </a:r>
          </a:p>
          <a:p>
            <a:endParaRPr lang="en-US" sz="1000" b="0" dirty="0" smtClean="0"/>
          </a:p>
          <a:p>
            <a:r>
              <a:rPr lang="en-US" b="0" dirty="0" smtClean="0"/>
              <a:t>A “Turn” is defined as a tack and a gybe</a:t>
            </a:r>
            <a:r>
              <a:rPr lang="en-US" b="0" dirty="0"/>
              <a:t> </a:t>
            </a:r>
            <a:r>
              <a:rPr lang="en-US" b="0" dirty="0" smtClean="0"/>
              <a:t>in the same direction.</a:t>
            </a:r>
          </a:p>
          <a:p>
            <a:endParaRPr lang="en-US" b="0" dirty="0"/>
          </a:p>
        </p:txBody>
      </p:sp>
    </p:spTree>
    <p:extLst>
      <p:ext uri="{BB962C8B-B14F-4D97-AF65-F5344CB8AC3E}">
        <p14:creationId xmlns:p14="http://schemas.microsoft.com/office/powerpoint/2010/main" val="41813594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Penalties – Taking your Turns</a:t>
            </a:r>
          </a:p>
        </p:txBody>
      </p:sp>
      <p:sp>
        <p:nvSpPr>
          <p:cNvPr id="3" name="TextBox 2"/>
          <p:cNvSpPr txBox="1"/>
          <p:nvPr/>
        </p:nvSpPr>
        <p:spPr>
          <a:xfrm>
            <a:off x="581025" y="1600200"/>
            <a:ext cx="8153400" cy="4401205"/>
          </a:xfrm>
          <a:prstGeom prst="rect">
            <a:avLst/>
          </a:prstGeom>
          <a:noFill/>
        </p:spPr>
        <p:txBody>
          <a:bodyPr wrap="square" rtlCol="0">
            <a:spAutoFit/>
          </a:bodyPr>
          <a:lstStyle/>
          <a:p>
            <a:r>
              <a:rPr lang="en-US" b="0" dirty="0" smtClean="0"/>
              <a:t>A two turn penalty would consist of two tacks and two </a:t>
            </a:r>
            <a:r>
              <a:rPr lang="en-US" b="0" dirty="0" err="1" smtClean="0"/>
              <a:t>gybes</a:t>
            </a:r>
            <a:r>
              <a:rPr lang="en-US" b="0" dirty="0" smtClean="0"/>
              <a:t> in the same direction.</a:t>
            </a:r>
          </a:p>
          <a:p>
            <a:r>
              <a:rPr lang="en-US" b="0" dirty="0" smtClean="0"/>
              <a:t>When all of the tacks and </a:t>
            </a:r>
            <a:r>
              <a:rPr lang="en-US" b="0" dirty="0" err="1" smtClean="0"/>
              <a:t>gybes</a:t>
            </a:r>
            <a:r>
              <a:rPr lang="en-US" b="0" dirty="0" smtClean="0"/>
              <a:t> are complete the penalty is complete. </a:t>
            </a:r>
          </a:p>
          <a:p>
            <a:endParaRPr lang="en-US" b="0" dirty="0"/>
          </a:p>
          <a:p>
            <a:r>
              <a:rPr lang="en-US" b="0" dirty="0" smtClean="0"/>
              <a:t>You will need to do one turn immediately after the other. </a:t>
            </a:r>
            <a:endParaRPr lang="en-US" b="0" i="1" dirty="0"/>
          </a:p>
        </p:txBody>
      </p:sp>
    </p:spTree>
    <p:extLst>
      <p:ext uri="{BB962C8B-B14F-4D97-AF65-F5344CB8AC3E}">
        <p14:creationId xmlns:p14="http://schemas.microsoft.com/office/powerpoint/2010/main" val="34508692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889000"/>
          </a:xfrm>
        </p:spPr>
        <p:txBody>
          <a:bodyPr/>
          <a:lstStyle/>
          <a:p>
            <a:pPr eaLnBrk="1" hangingPunct="1"/>
            <a:r>
              <a:rPr lang="en-US" sz="3600" dirty="0" smtClean="0"/>
              <a:t>General Summary of Rules</a:t>
            </a:r>
          </a:p>
        </p:txBody>
      </p:sp>
      <p:sp>
        <p:nvSpPr>
          <p:cNvPr id="34819" name="Rectangle 3"/>
          <p:cNvSpPr>
            <a:spLocks noGrp="1" noChangeArrowheads="1"/>
          </p:cNvSpPr>
          <p:nvPr>
            <p:ph type="body" idx="1"/>
          </p:nvPr>
        </p:nvSpPr>
        <p:spPr>
          <a:xfrm>
            <a:off x="457200" y="1277938"/>
            <a:ext cx="8229600" cy="4525962"/>
          </a:xfrm>
        </p:spPr>
        <p:txBody>
          <a:bodyPr/>
          <a:lstStyle/>
          <a:p>
            <a:pPr eaLnBrk="1" hangingPunct="1">
              <a:lnSpc>
                <a:spcPct val="80000"/>
              </a:lnSpc>
            </a:pPr>
            <a:r>
              <a:rPr lang="en-US" sz="2400" dirty="0" smtClean="0"/>
              <a:t>Starboard has right of way over port—this rule takes care of 90% of problems - port keeps clear of starboard.</a:t>
            </a:r>
          </a:p>
          <a:p>
            <a:pPr eaLnBrk="1" hangingPunct="1">
              <a:lnSpc>
                <a:spcPct val="80000"/>
              </a:lnSpc>
            </a:pPr>
            <a:r>
              <a:rPr lang="en-US" sz="2400" dirty="0" smtClean="0"/>
              <a:t>Windward keeps clear of leeward</a:t>
            </a:r>
          </a:p>
          <a:p>
            <a:pPr eaLnBrk="1" hangingPunct="1">
              <a:lnSpc>
                <a:spcPct val="80000"/>
              </a:lnSpc>
            </a:pPr>
            <a:r>
              <a:rPr lang="en-US" sz="2400" dirty="0" smtClean="0"/>
              <a:t>The boat astern keeps clear of the boat ahead.</a:t>
            </a:r>
          </a:p>
          <a:p>
            <a:pPr eaLnBrk="1" hangingPunct="1">
              <a:lnSpc>
                <a:spcPct val="80000"/>
              </a:lnSpc>
            </a:pPr>
            <a:r>
              <a:rPr lang="en-US" sz="2400" dirty="0" smtClean="0"/>
              <a:t>A boat tacking keeps clear of one that is not.</a:t>
            </a:r>
          </a:p>
          <a:p>
            <a:pPr eaLnBrk="1" hangingPunct="1">
              <a:lnSpc>
                <a:spcPct val="80000"/>
              </a:lnSpc>
            </a:pPr>
            <a:r>
              <a:rPr lang="en-US" sz="2400" dirty="0" smtClean="0">
                <a:solidFill>
                  <a:srgbClr val="0000CC"/>
                </a:solidFill>
              </a:rPr>
              <a:t>Avoid collisions - </a:t>
            </a:r>
            <a:r>
              <a:rPr lang="en-US" sz="2400" dirty="0" smtClean="0"/>
              <a:t>When in doubt, keep clear of other boats (you are never in the right if there is a major collision!)</a:t>
            </a:r>
          </a:p>
          <a:p>
            <a:pPr eaLnBrk="1" hangingPunct="1">
              <a:lnSpc>
                <a:spcPct val="80000"/>
              </a:lnSpc>
            </a:pPr>
            <a:r>
              <a:rPr lang="en-US" sz="2400" dirty="0" smtClean="0"/>
              <a:t>If you gain right of way or change course, give the other boat time to keep clear.</a:t>
            </a:r>
          </a:p>
          <a:p>
            <a:pPr eaLnBrk="1" hangingPunct="1">
              <a:lnSpc>
                <a:spcPct val="80000"/>
              </a:lnSpc>
            </a:pPr>
            <a:r>
              <a:rPr lang="en-US" sz="2400" dirty="0" smtClean="0"/>
              <a:t>The inside boat(s) at three boat lengths from the mark is entitled to room to round the mark, if overlapped.</a:t>
            </a:r>
          </a:p>
          <a:p>
            <a:pPr eaLnBrk="1" hangingPunct="1">
              <a:lnSpc>
                <a:spcPct val="80000"/>
              </a:lnSpc>
            </a:pPr>
            <a:r>
              <a:rPr lang="en-US" sz="2400" dirty="0" smtClean="0"/>
              <a:t>If you have violated one, take a penalty -We all have to do penalty turns now and again</a:t>
            </a:r>
          </a:p>
          <a:p>
            <a:pPr eaLnBrk="1" hangingPunct="1">
              <a:lnSpc>
                <a:spcPct val="80000"/>
              </a:lnSpc>
              <a:buNone/>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274643"/>
            <a:ext cx="8229600" cy="811212"/>
          </a:xfrm>
        </p:spPr>
        <p:txBody>
          <a:bodyPr anchor="t"/>
          <a:lstStyle/>
          <a:p>
            <a:pPr eaLnBrk="1" hangingPunct="1"/>
            <a:r>
              <a:rPr lang="en-US" sz="3600" dirty="0" smtClean="0"/>
              <a:t>Warning Signal</a:t>
            </a:r>
          </a:p>
        </p:txBody>
      </p:sp>
      <p:sp>
        <p:nvSpPr>
          <p:cNvPr id="12291" name="Rectangle 3"/>
          <p:cNvSpPr>
            <a:spLocks noGrp="1" noChangeArrowheads="1"/>
          </p:cNvSpPr>
          <p:nvPr>
            <p:ph type="body" idx="4294967295"/>
          </p:nvPr>
        </p:nvSpPr>
        <p:spPr>
          <a:xfrm>
            <a:off x="457200" y="1277978"/>
            <a:ext cx="8229600" cy="1152525"/>
          </a:xfrm>
        </p:spPr>
        <p:txBody>
          <a:bodyPr/>
          <a:lstStyle/>
          <a:p>
            <a:pPr marL="0" indent="0" eaLnBrk="1" hangingPunct="1">
              <a:buNone/>
            </a:pPr>
            <a:r>
              <a:rPr lang="en-US" sz="2400" dirty="0" smtClean="0"/>
              <a:t>The warning signal is </a:t>
            </a:r>
            <a:r>
              <a:rPr lang="en-US" sz="2400" dirty="0" smtClean="0">
                <a:solidFill>
                  <a:srgbClr val="0000CC"/>
                </a:solidFill>
              </a:rPr>
              <a:t>5 minutes prior</a:t>
            </a:r>
            <a:r>
              <a:rPr lang="en-US" sz="2400" dirty="0" smtClean="0"/>
              <a:t> to the first start. A </a:t>
            </a:r>
            <a:r>
              <a:rPr lang="en-US" sz="2400" dirty="0" smtClean="0">
                <a:solidFill>
                  <a:srgbClr val="0000CC"/>
                </a:solidFill>
              </a:rPr>
              <a:t>class</a:t>
            </a:r>
            <a:r>
              <a:rPr lang="en-US" sz="2400" dirty="0" smtClean="0"/>
              <a:t> flag is displayed.</a:t>
            </a:r>
          </a:p>
        </p:txBody>
      </p:sp>
      <p:sp>
        <p:nvSpPr>
          <p:cNvPr id="12292"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2293"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grpSp>
        <p:nvGrpSpPr>
          <p:cNvPr id="2" name="Group 10"/>
          <p:cNvGrpSpPr>
            <a:grpSpLocks/>
          </p:cNvGrpSpPr>
          <p:nvPr/>
        </p:nvGrpSpPr>
        <p:grpSpPr bwMode="auto">
          <a:xfrm rot="-2700000">
            <a:off x="3124205" y="3886200"/>
            <a:ext cx="1447800" cy="457200"/>
            <a:chOff x="1968" y="2448"/>
            <a:chExt cx="912" cy="288"/>
          </a:xfrm>
        </p:grpSpPr>
        <p:sp>
          <p:nvSpPr>
            <p:cNvPr id="12316" name="AutoShape 11"/>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2317" name="Line 12"/>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3"/>
          <p:cNvGrpSpPr>
            <a:grpSpLocks/>
          </p:cNvGrpSpPr>
          <p:nvPr/>
        </p:nvGrpSpPr>
        <p:grpSpPr bwMode="auto">
          <a:xfrm rot="5400000">
            <a:off x="1485904" y="4610100"/>
            <a:ext cx="1447800" cy="914400"/>
            <a:chOff x="576" y="2448"/>
            <a:chExt cx="912" cy="576"/>
          </a:xfrm>
        </p:grpSpPr>
        <p:sp>
          <p:nvSpPr>
            <p:cNvPr id="12314" name="AutoShape 14"/>
            <p:cNvSpPr>
              <a:spLocks noChangeArrowheads="1"/>
            </p:cNvSpPr>
            <p:nvPr/>
          </p:nvSpPr>
          <p:spPr bwMode="auto">
            <a:xfrm>
              <a:off x="576"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2315" name="Line 15"/>
            <p:cNvSpPr>
              <a:spLocks noChangeShapeType="1"/>
            </p:cNvSpPr>
            <p:nvPr/>
          </p:nvSpPr>
          <p:spPr bwMode="auto">
            <a:xfrm flipH="1">
              <a:off x="1248" y="2544"/>
              <a:ext cx="0" cy="480"/>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6"/>
          <p:cNvGrpSpPr>
            <a:grpSpLocks/>
          </p:cNvGrpSpPr>
          <p:nvPr/>
        </p:nvGrpSpPr>
        <p:grpSpPr bwMode="auto">
          <a:xfrm rot="2700000">
            <a:off x="3886204" y="5105400"/>
            <a:ext cx="1447800" cy="762000"/>
            <a:chOff x="3360" y="2544"/>
            <a:chExt cx="912" cy="480"/>
          </a:xfrm>
        </p:grpSpPr>
        <p:sp>
          <p:nvSpPr>
            <p:cNvPr id="12312" name="AutoShape 17"/>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2313" name="Line 18"/>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sp>
        <p:nvSpPr>
          <p:cNvPr id="12297" name="AutoShape 19"/>
          <p:cNvSpPr>
            <a:spLocks noChangeArrowheads="1"/>
          </p:cNvSpPr>
          <p:nvPr/>
        </p:nvSpPr>
        <p:spPr bwMode="auto">
          <a:xfrm>
            <a:off x="6019800" y="2971800"/>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p:txBody>
      </p:sp>
      <p:grpSp>
        <p:nvGrpSpPr>
          <p:cNvPr id="5" name="Group 35"/>
          <p:cNvGrpSpPr>
            <a:grpSpLocks/>
          </p:cNvGrpSpPr>
          <p:nvPr/>
        </p:nvGrpSpPr>
        <p:grpSpPr bwMode="auto">
          <a:xfrm>
            <a:off x="4572003" y="2084388"/>
            <a:ext cx="1219200" cy="838200"/>
            <a:chOff x="4608" y="1584"/>
            <a:chExt cx="768" cy="528"/>
          </a:xfrm>
        </p:grpSpPr>
        <p:sp>
          <p:nvSpPr>
            <p:cNvPr id="12310" name="AutoShape 21"/>
            <p:cNvSpPr>
              <a:spLocks noChangeArrowheads="1"/>
            </p:cNvSpPr>
            <p:nvPr/>
          </p:nvSpPr>
          <p:spPr bwMode="auto">
            <a:xfrm>
              <a:off x="4944" y="1920"/>
              <a:ext cx="144" cy="192"/>
            </a:xfrm>
            <a:prstGeom prst="downArrow">
              <a:avLst>
                <a:gd name="adj1" fmla="val 50000"/>
                <a:gd name="adj2" fmla="val 33333"/>
              </a:avLst>
            </a:prstGeom>
            <a:solidFill>
              <a:schemeClr val="tx1"/>
            </a:solid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2311" name="Text Box 22"/>
            <p:cNvSpPr txBox="1">
              <a:spLocks noChangeArrowheads="1"/>
            </p:cNvSpPr>
            <p:nvPr/>
          </p:nvSpPr>
          <p:spPr bwMode="auto">
            <a:xfrm>
              <a:off x="4608" y="1584"/>
              <a:ext cx="768" cy="288"/>
            </a:xfrm>
            <a:prstGeom prst="rect">
              <a:avLst/>
            </a:prstGeom>
            <a:noFill/>
            <a:ln w="25400">
              <a:noFill/>
              <a:miter lim="800000"/>
              <a:headEnd/>
              <a:tailEnd/>
            </a:ln>
          </p:spPr>
          <p:txBody>
            <a:bodyPr>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grpSp>
        <p:nvGrpSpPr>
          <p:cNvPr id="8" name="Group 31"/>
          <p:cNvGrpSpPr>
            <a:grpSpLocks/>
          </p:cNvGrpSpPr>
          <p:nvPr/>
        </p:nvGrpSpPr>
        <p:grpSpPr bwMode="auto">
          <a:xfrm>
            <a:off x="1116013" y="2660650"/>
            <a:ext cx="652462" cy="1036638"/>
            <a:chOff x="1816" y="1265"/>
            <a:chExt cx="411" cy="653"/>
          </a:xfrm>
        </p:grpSpPr>
        <p:sp>
          <p:nvSpPr>
            <p:cNvPr id="12303" name="Line 32"/>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2304" name="Oval 33"/>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2305" name="AutoShape 34"/>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86201"/>
            <a:ext cx="158923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4344991" y="4871055"/>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2401099" y="4467612"/>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351215" y="4266003"/>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003300"/>
          </a:xfrm>
        </p:spPr>
        <p:txBody>
          <a:bodyPr/>
          <a:lstStyle/>
          <a:p>
            <a:pPr eaLnBrk="1" hangingPunct="1"/>
            <a:r>
              <a:rPr lang="en-US" sz="3600" dirty="0" smtClean="0"/>
              <a:t>For Simplicity</a:t>
            </a:r>
          </a:p>
        </p:txBody>
      </p:sp>
      <p:sp>
        <p:nvSpPr>
          <p:cNvPr id="35843" name="Rectangle 3"/>
          <p:cNvSpPr>
            <a:spLocks noGrp="1" noChangeArrowheads="1"/>
          </p:cNvSpPr>
          <p:nvPr>
            <p:ph type="body" idx="1"/>
          </p:nvPr>
        </p:nvSpPr>
        <p:spPr>
          <a:xfrm>
            <a:off x="457200" y="1447800"/>
            <a:ext cx="8229600" cy="4525963"/>
          </a:xfrm>
        </p:spPr>
        <p:txBody>
          <a:bodyPr/>
          <a:lstStyle/>
          <a:p>
            <a:pPr marL="456867" indent="-456867" eaLnBrk="1" hangingPunct="1">
              <a:lnSpc>
                <a:spcPct val="80000"/>
              </a:lnSpc>
              <a:buNone/>
            </a:pPr>
            <a:r>
              <a:rPr lang="en-US" sz="2400" dirty="0" smtClean="0"/>
              <a:t>1. 	</a:t>
            </a:r>
            <a:r>
              <a:rPr lang="en-US" dirty="0" smtClean="0"/>
              <a:t>Don't hit other boats. Collisions are slow and arguments are slower.</a:t>
            </a:r>
          </a:p>
          <a:p>
            <a:pPr marL="456867" indent="-456867" eaLnBrk="1" hangingPunct="1">
              <a:lnSpc>
                <a:spcPct val="80000"/>
              </a:lnSpc>
              <a:buNone/>
            </a:pPr>
            <a:r>
              <a:rPr lang="en-US" dirty="0" smtClean="0"/>
              <a:t>2. 	Port tack boat usually has to stay out of the way of everyone else.</a:t>
            </a:r>
          </a:p>
          <a:p>
            <a:pPr marL="456867" indent="-456867" eaLnBrk="1" hangingPunct="1">
              <a:lnSpc>
                <a:spcPct val="80000"/>
              </a:lnSpc>
              <a:buNone/>
            </a:pPr>
            <a:r>
              <a:rPr lang="en-US" dirty="0" smtClean="0"/>
              <a:t>3. 	Windward boats must stay away from leeward boats.</a:t>
            </a:r>
          </a:p>
          <a:p>
            <a:pPr marL="456867" indent="-456867" eaLnBrk="1" hangingPunct="1">
              <a:lnSpc>
                <a:spcPct val="80000"/>
              </a:lnSpc>
              <a:buNone/>
            </a:pPr>
            <a:r>
              <a:rPr lang="en-US" dirty="0" smtClean="0"/>
              <a:t>4. 	The inside boat gets to go around the mark first.</a:t>
            </a:r>
          </a:p>
          <a:p>
            <a:pPr marL="456867" indent="-456867" eaLnBrk="1" hangingPunct="1">
              <a:lnSpc>
                <a:spcPct val="80000"/>
              </a:lnSpc>
              <a:buNone/>
            </a:pPr>
            <a:r>
              <a:rPr lang="en-US" dirty="0" smtClean="0"/>
              <a:t>5. 	Don't hit marks. Doing circles is slow.</a:t>
            </a:r>
          </a:p>
          <a:p>
            <a:pPr marL="456867" indent="-456867" eaLnBrk="1" hangingPunct="1">
              <a:lnSpc>
                <a:spcPct val="80000"/>
              </a:lnSpc>
              <a:buNone/>
            </a:pPr>
            <a:r>
              <a:rPr lang="en-US" dirty="0" smtClean="0"/>
              <a:t>6. 	Don't hit the committee boat. First, it is a mark and second, it really makes them mad.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000"/>
                                        <p:tgtEl>
                                          <p:spTgt spid="35843">
                                            <p:txEl>
                                              <p:pRg st="2" end="2"/>
                                            </p:txEl>
                                          </p:spTgt>
                                        </p:tgtEl>
                                      </p:cBhvr>
                                    </p:animEffect>
                                    <p:anim calcmode="lin" valueType="num">
                                      <p:cBhvr>
                                        <p:cTn id="18"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5843">
                                            <p:txEl>
                                              <p:pRg st="3" end="3"/>
                                            </p:txEl>
                                          </p:spTgt>
                                        </p:tgtEl>
                                        <p:attrNameLst>
                                          <p:attrName>style.visibility</p:attrName>
                                        </p:attrNameLst>
                                      </p:cBhvr>
                                      <p:to>
                                        <p:strVal val="visible"/>
                                      </p:to>
                                    </p:set>
                                    <p:animEffect transition="in" filter="wheel(1)">
                                      <p:cBhvr>
                                        <p:cTn id="24" dur="2000"/>
                                        <p:tgtEl>
                                          <p:spTgt spid="3584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5843">
                                            <p:txEl>
                                              <p:pRg st="4" end="4"/>
                                            </p:txEl>
                                          </p:spTgt>
                                        </p:tgtEl>
                                        <p:attrNameLst>
                                          <p:attrName>style.visibility</p:attrName>
                                        </p:attrNameLst>
                                      </p:cBhvr>
                                      <p:to>
                                        <p:strVal val="visible"/>
                                      </p:to>
                                    </p:set>
                                    <p:animEffect transition="in" filter="circle(in)">
                                      <p:cBhvr>
                                        <p:cTn id="29" dur="2000"/>
                                        <p:tgtEl>
                                          <p:spTgt spid="3584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5843">
                                            <p:txEl>
                                              <p:pRg st="5" end="5"/>
                                            </p:txEl>
                                          </p:spTgt>
                                        </p:tgtEl>
                                        <p:attrNameLst>
                                          <p:attrName>style.visibility</p:attrName>
                                        </p:attrNameLst>
                                      </p:cBhvr>
                                      <p:to>
                                        <p:strVal val="visible"/>
                                      </p:to>
                                    </p:set>
                                    <p:anim calcmode="lin" valueType="num">
                                      <p:cBhvr>
                                        <p:cTn id="34" dur="10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35843">
                                            <p:txEl>
                                              <p:pRg st="5" end="5"/>
                                            </p:txEl>
                                          </p:spTgt>
                                        </p:tgtEl>
                                        <p:attrNameLst>
                                          <p:attrName>ppt_h</p:attrName>
                                        </p:attrNameLst>
                                      </p:cBhvr>
                                      <p:tavLst>
                                        <p:tav tm="0">
                                          <p:val>
                                            <p:fltVal val="0"/>
                                          </p:val>
                                        </p:tav>
                                        <p:tav tm="100000">
                                          <p:val>
                                            <p:strVal val="#ppt_h"/>
                                          </p:val>
                                        </p:tav>
                                      </p:tavLst>
                                    </p:anim>
                                    <p:anim calcmode="lin" valueType="num">
                                      <p:cBhvr>
                                        <p:cTn id="36" dur="1000" fill="hold"/>
                                        <p:tgtEl>
                                          <p:spTgt spid="35843">
                                            <p:txEl>
                                              <p:pRg st="5" end="5"/>
                                            </p:txEl>
                                          </p:spTgt>
                                        </p:tgtEl>
                                        <p:attrNameLst>
                                          <p:attrName>style.rotation</p:attrName>
                                        </p:attrNameLst>
                                      </p:cBhvr>
                                      <p:tavLst>
                                        <p:tav tm="0">
                                          <p:val>
                                            <p:fltVal val="90"/>
                                          </p:val>
                                        </p:tav>
                                        <p:tav tm="100000">
                                          <p:val>
                                            <p:fltVal val="0"/>
                                          </p:val>
                                        </p:tav>
                                      </p:tavLst>
                                    </p:anim>
                                    <p:animEffect transition="in" filter="fade">
                                      <p:cBhvr>
                                        <p:cTn id="37" dur="1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Rules - Discussion	</a:t>
            </a:r>
            <a:endParaRPr lang="en-US" dirty="0"/>
          </a:p>
        </p:txBody>
      </p:sp>
      <p:sp>
        <p:nvSpPr>
          <p:cNvPr id="3" name="Content Placeholder 2"/>
          <p:cNvSpPr>
            <a:spLocks noGrp="1"/>
          </p:cNvSpPr>
          <p:nvPr>
            <p:ph idx="1"/>
          </p:nvPr>
        </p:nvSpPr>
        <p:spPr/>
        <p:txBody>
          <a:bodyPr/>
          <a:lstStyle/>
          <a:p>
            <a:r>
              <a:rPr lang="en-US" dirty="0" smtClean="0"/>
              <a:t>Captains will have the responsibility to check the board for course and race information before leaving the docks.  </a:t>
            </a:r>
          </a:p>
          <a:p>
            <a:pPr>
              <a:buNone/>
            </a:pPr>
            <a:endParaRPr lang="en-US" sz="1200" dirty="0" smtClean="0"/>
          </a:p>
          <a:p>
            <a:r>
              <a:rPr lang="en-US" dirty="0" smtClean="0"/>
              <a:t>Tuesday Nights – Start sequence will start promptly at 18:25 with the race starting at 18:30.</a:t>
            </a:r>
          </a:p>
          <a:p>
            <a:pPr marL="0" indent="0">
              <a:buNone/>
            </a:pPr>
            <a:endParaRPr lang="en-US" sz="1200" dirty="0" smtClean="0"/>
          </a:p>
          <a:p>
            <a:r>
              <a:rPr lang="en-US" dirty="0" smtClean="0"/>
              <a:t>Prior to the start sequence, come within hailing of the committee boat and report your crew headcount.</a:t>
            </a:r>
          </a:p>
          <a:p>
            <a:pPr>
              <a:buNone/>
            </a:pPr>
            <a:endParaRPr lang="en-US" sz="1200" dirty="0" smtClean="0"/>
          </a:p>
          <a:p>
            <a:r>
              <a:rPr lang="en-US" dirty="0" smtClean="0"/>
              <a:t>Monitor channel 68 throughout the race.</a:t>
            </a:r>
          </a:p>
          <a:p>
            <a:endParaRPr lang="en-US" sz="3200" dirty="0"/>
          </a:p>
        </p:txBody>
      </p:sp>
    </p:spTree>
    <p:extLst>
      <p:ext uri="{BB962C8B-B14F-4D97-AF65-F5344CB8AC3E}">
        <p14:creationId xmlns:p14="http://schemas.microsoft.com/office/powerpoint/2010/main" val="618926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Rules - Continued</a:t>
            </a:r>
            <a:endParaRPr lang="en-US" dirty="0"/>
          </a:p>
        </p:txBody>
      </p:sp>
      <p:sp>
        <p:nvSpPr>
          <p:cNvPr id="3" name="Content Placeholder 2"/>
          <p:cNvSpPr>
            <a:spLocks noGrp="1"/>
          </p:cNvSpPr>
          <p:nvPr>
            <p:ph idx="1"/>
          </p:nvPr>
        </p:nvSpPr>
        <p:spPr/>
        <p:txBody>
          <a:bodyPr/>
          <a:lstStyle/>
          <a:p>
            <a:r>
              <a:rPr lang="en-US" dirty="0"/>
              <a:t>During the start sequence you are not allowed to cross the line.  Any crossing of the line early requires that you go “around the end” to restart.  No dipping</a:t>
            </a:r>
            <a:r>
              <a:rPr lang="en-US" dirty="0" smtClean="0"/>
              <a:t>.</a:t>
            </a:r>
          </a:p>
          <a:p>
            <a:pPr marL="0" indent="0">
              <a:buNone/>
            </a:pPr>
            <a:endParaRPr lang="en-US" dirty="0"/>
          </a:p>
          <a:p>
            <a:r>
              <a:rPr lang="en-US" dirty="0"/>
              <a:t>Races will be called at the published sunset time for that day.  Any boats not finished by that time will be recorded as DNF</a:t>
            </a:r>
            <a:r>
              <a:rPr lang="en-US" dirty="0" smtClean="0"/>
              <a:t>.</a:t>
            </a:r>
          </a:p>
          <a:p>
            <a:pPr marL="0" indent="0">
              <a:buNone/>
            </a:pPr>
            <a:endParaRPr lang="en-US" dirty="0"/>
          </a:p>
          <a:p>
            <a:r>
              <a:rPr lang="en-US" dirty="0"/>
              <a:t>Last boat to finish shall stay on the water and wait for the committee boat.</a:t>
            </a:r>
          </a:p>
          <a:p>
            <a:endParaRPr lang="en-US" dirty="0"/>
          </a:p>
        </p:txBody>
      </p:sp>
    </p:spTree>
    <p:extLst>
      <p:ext uri="{BB962C8B-B14F-4D97-AF65-F5344CB8AC3E}">
        <p14:creationId xmlns:p14="http://schemas.microsoft.com/office/powerpoint/2010/main" val="2665118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8000" dirty="0" smtClean="0"/>
              <a:t>Short Break</a:t>
            </a:r>
            <a:endParaRPr lang="en-US" sz="8000" dirty="0"/>
          </a:p>
        </p:txBody>
      </p:sp>
    </p:spTree>
    <p:extLst>
      <p:ext uri="{BB962C8B-B14F-4D97-AF65-F5344CB8AC3E}">
        <p14:creationId xmlns:p14="http://schemas.microsoft.com/office/powerpoint/2010/main" val="58967588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a:t>
            </a:r>
            <a:r>
              <a:rPr lang="en-US" dirty="0" err="1" smtClean="0"/>
              <a:t>RaceQS</a:t>
            </a:r>
            <a:endParaRPr lang="en-US" dirty="0"/>
          </a:p>
        </p:txBody>
      </p:sp>
      <p:sp>
        <p:nvSpPr>
          <p:cNvPr id="3" name="Content Placeholder 2"/>
          <p:cNvSpPr>
            <a:spLocks noGrp="1"/>
          </p:cNvSpPr>
          <p:nvPr>
            <p:ph idx="1"/>
          </p:nvPr>
        </p:nvSpPr>
        <p:spPr/>
        <p:txBody>
          <a:bodyPr/>
          <a:lstStyle/>
          <a:p>
            <a:r>
              <a:rPr lang="en-US" sz="3200" dirty="0" smtClean="0"/>
              <a:t>Played  with </a:t>
            </a:r>
            <a:r>
              <a:rPr lang="en-US" sz="3200" dirty="0" err="1" smtClean="0"/>
              <a:t>RaceQS</a:t>
            </a:r>
            <a:r>
              <a:rPr lang="en-US" sz="3200" dirty="0" smtClean="0"/>
              <a:t> last season.</a:t>
            </a:r>
          </a:p>
          <a:p>
            <a:r>
              <a:rPr lang="en-US" sz="3200" dirty="0" smtClean="0"/>
              <a:t>We would like to get all boats to participate this year.</a:t>
            </a:r>
          </a:p>
          <a:p>
            <a:r>
              <a:rPr lang="en-US" sz="3200" dirty="0" smtClean="0"/>
              <a:t>We will need one, </a:t>
            </a:r>
            <a:r>
              <a:rPr lang="en-US" sz="3200" b="1" u="sng" dirty="0" smtClean="0"/>
              <a:t>ONE ONLY</a:t>
            </a:r>
            <a:r>
              <a:rPr lang="en-US" sz="3200" dirty="0" smtClean="0"/>
              <a:t>, smart phone per boat to record and upload.</a:t>
            </a:r>
          </a:p>
          <a:p>
            <a:r>
              <a:rPr lang="en-US" sz="3200" dirty="0" smtClean="0"/>
              <a:t>Should allow us to review the race and have some good, post-race, discussions.</a:t>
            </a:r>
            <a:endParaRPr lang="en-US" sz="3200" dirty="0"/>
          </a:p>
        </p:txBody>
      </p:sp>
    </p:spTree>
    <p:extLst>
      <p:ext uri="{BB962C8B-B14F-4D97-AF65-F5344CB8AC3E}">
        <p14:creationId xmlns:p14="http://schemas.microsoft.com/office/powerpoint/2010/main" val="177491261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a:t>
            </a:r>
            <a:r>
              <a:rPr lang="en-US" dirty="0" err="1" smtClean="0"/>
              <a:t>RaceQS</a:t>
            </a:r>
            <a:endParaRPr lang="en-US" dirty="0"/>
          </a:p>
        </p:txBody>
      </p:sp>
      <p:sp>
        <p:nvSpPr>
          <p:cNvPr id="3" name="Content Placeholder 2"/>
          <p:cNvSpPr>
            <a:spLocks noGrp="1"/>
          </p:cNvSpPr>
          <p:nvPr>
            <p:ph idx="1"/>
          </p:nvPr>
        </p:nvSpPr>
        <p:spPr/>
        <p:txBody>
          <a:bodyPr/>
          <a:lstStyle/>
          <a:p>
            <a:r>
              <a:rPr lang="en-US" dirty="0" smtClean="0"/>
              <a:t>Download the App from your App Store – Search for </a:t>
            </a:r>
            <a:r>
              <a:rPr lang="en-US" dirty="0" err="1" smtClean="0"/>
              <a:t>RaceQs</a:t>
            </a:r>
            <a:r>
              <a:rPr lang="en-US" dirty="0" smtClean="0"/>
              <a:t>.  The app and the account are free.</a:t>
            </a:r>
          </a:p>
          <a:p>
            <a:r>
              <a:rPr lang="en-US" dirty="0" smtClean="0"/>
              <a:t>Setup your account including Boat Name.</a:t>
            </a:r>
          </a:p>
          <a:p>
            <a:r>
              <a:rPr lang="en-US" dirty="0" smtClean="0"/>
              <a:t>Start the app and start recording your track prior to the start sequence.</a:t>
            </a:r>
          </a:p>
          <a:p>
            <a:r>
              <a:rPr lang="en-US" dirty="0" smtClean="0"/>
              <a:t>After the race upload your data – via cell service is easiest.</a:t>
            </a:r>
          </a:p>
          <a:p>
            <a:r>
              <a:rPr lang="en-US" dirty="0" smtClean="0"/>
              <a:t>The race course only needs to be setup once per race, all boats will see the marks and lines.  RC will set up marks.</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RaceQs</a:t>
            </a:r>
            <a:r>
              <a:rPr lang="en-US" dirty="0" smtClean="0"/>
              <a:t> Demonstration</a:t>
            </a:r>
            <a:endParaRPr lang="en-US" dirty="0"/>
          </a:p>
        </p:txBody>
      </p:sp>
      <p:sp>
        <p:nvSpPr>
          <p:cNvPr id="3" name="Content Placeholder 2"/>
          <p:cNvSpPr>
            <a:spLocks noGrp="1"/>
          </p:cNvSpPr>
          <p:nvPr>
            <p:ph idx="1"/>
          </p:nvPr>
        </p:nvSpPr>
        <p:spPr/>
        <p:txBody>
          <a:bodyPr/>
          <a:lstStyle/>
          <a:p>
            <a:r>
              <a:rPr lang="en-US" dirty="0" err="1" smtClean="0">
                <a:hlinkClick r:id="rId2"/>
              </a:rPr>
              <a:t>RaceQs</a:t>
            </a:r>
            <a:r>
              <a:rPr lang="en-US" dirty="0" smtClean="0">
                <a:hlinkClick r:id="rId2"/>
              </a:rPr>
              <a:t> </a:t>
            </a:r>
            <a:r>
              <a:rPr lang="en-US" dirty="0" smtClean="0"/>
              <a:t>– Sample race from last fall – Rattler &amp; Wildfire</a:t>
            </a:r>
          </a:p>
        </p:txBody>
      </p:sp>
    </p:spTree>
    <p:extLst>
      <p:ext uri="{BB962C8B-B14F-4D97-AF65-F5344CB8AC3E}">
        <p14:creationId xmlns:p14="http://schemas.microsoft.com/office/powerpoint/2010/main" val="42145651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74642"/>
            <a:ext cx="8229600" cy="849312"/>
          </a:xfrm>
        </p:spPr>
        <p:txBody>
          <a:bodyPr anchor="t"/>
          <a:lstStyle/>
          <a:p>
            <a:pPr eaLnBrk="1" hangingPunct="1"/>
            <a:r>
              <a:rPr lang="en-US" sz="3600" dirty="0" smtClean="0"/>
              <a:t>Preparatory Signal</a:t>
            </a:r>
          </a:p>
        </p:txBody>
      </p:sp>
      <p:sp>
        <p:nvSpPr>
          <p:cNvPr id="13315" name="Rectangle 3"/>
          <p:cNvSpPr>
            <a:spLocks noGrp="1" noChangeArrowheads="1"/>
          </p:cNvSpPr>
          <p:nvPr>
            <p:ph type="body" idx="4294967295"/>
          </p:nvPr>
        </p:nvSpPr>
        <p:spPr>
          <a:xfrm>
            <a:off x="461964" y="1355725"/>
            <a:ext cx="8229600" cy="1651000"/>
          </a:xfrm>
        </p:spPr>
        <p:txBody>
          <a:bodyPr/>
          <a:lstStyle/>
          <a:p>
            <a:pPr marL="0" indent="0" eaLnBrk="1" hangingPunct="1">
              <a:buNone/>
            </a:pPr>
            <a:r>
              <a:rPr lang="en-US" sz="2400" dirty="0" smtClean="0"/>
              <a:t>Preparatory signal is </a:t>
            </a:r>
            <a:r>
              <a:rPr lang="en-US" sz="2400" dirty="0" smtClean="0">
                <a:solidFill>
                  <a:srgbClr val="0000CC"/>
                </a:solidFill>
              </a:rPr>
              <a:t>4 minutes prior</a:t>
            </a:r>
            <a:r>
              <a:rPr lang="en-US" sz="2400" dirty="0" smtClean="0"/>
              <a:t> to start. A blue &amp; white flag is raised (with class flag).</a:t>
            </a:r>
          </a:p>
        </p:txBody>
      </p:sp>
      <p:sp>
        <p:nvSpPr>
          <p:cNvPr id="13316"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3317"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sp>
        <p:nvSpPr>
          <p:cNvPr id="13318" name="AutoShape 10"/>
          <p:cNvSpPr>
            <a:spLocks noChangeArrowheads="1"/>
          </p:cNvSpPr>
          <p:nvPr/>
        </p:nvSpPr>
        <p:spPr bwMode="auto">
          <a:xfrm>
            <a:off x="6019800" y="2971800"/>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p:txBody>
      </p:sp>
      <p:grpSp>
        <p:nvGrpSpPr>
          <p:cNvPr id="2" name="Group 11"/>
          <p:cNvGrpSpPr>
            <a:grpSpLocks/>
          </p:cNvGrpSpPr>
          <p:nvPr/>
        </p:nvGrpSpPr>
        <p:grpSpPr bwMode="auto">
          <a:xfrm>
            <a:off x="2536825" y="5426075"/>
            <a:ext cx="1447800" cy="762000"/>
            <a:chOff x="3360" y="2544"/>
            <a:chExt cx="912" cy="480"/>
          </a:xfrm>
        </p:grpSpPr>
        <p:sp>
          <p:nvSpPr>
            <p:cNvPr id="13339" name="AutoShape 12"/>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3340" name="Line 13"/>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4"/>
          <p:cNvGrpSpPr>
            <a:grpSpLocks/>
          </p:cNvGrpSpPr>
          <p:nvPr/>
        </p:nvGrpSpPr>
        <p:grpSpPr bwMode="auto">
          <a:xfrm flipH="1">
            <a:off x="4111625" y="4735513"/>
            <a:ext cx="1447800" cy="762000"/>
            <a:chOff x="3360" y="2544"/>
            <a:chExt cx="912" cy="480"/>
          </a:xfrm>
        </p:grpSpPr>
        <p:sp>
          <p:nvSpPr>
            <p:cNvPr id="13337" name="AutoShape 15"/>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3338" name="Line 16"/>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7"/>
          <p:cNvGrpSpPr>
            <a:grpSpLocks/>
          </p:cNvGrpSpPr>
          <p:nvPr/>
        </p:nvGrpSpPr>
        <p:grpSpPr bwMode="auto">
          <a:xfrm flipH="1">
            <a:off x="1600200" y="4419600"/>
            <a:ext cx="1447800" cy="762000"/>
            <a:chOff x="3360" y="2544"/>
            <a:chExt cx="912" cy="480"/>
          </a:xfrm>
        </p:grpSpPr>
        <p:sp>
          <p:nvSpPr>
            <p:cNvPr id="13335" name="AutoShape 18"/>
            <p:cNvSpPr>
              <a:spLocks noChangeArrowheads="1"/>
            </p:cNvSpPr>
            <p:nvPr/>
          </p:nvSpPr>
          <p:spPr bwMode="auto">
            <a:xfrm>
              <a:off x="3360" y="2544"/>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3336" name="Line 19"/>
            <p:cNvSpPr>
              <a:spLocks noChangeShapeType="1"/>
            </p:cNvSpPr>
            <p:nvPr/>
          </p:nvSpPr>
          <p:spPr bwMode="auto">
            <a:xfrm flipH="1">
              <a:off x="3600" y="2640"/>
              <a:ext cx="432" cy="384"/>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sp>
        <p:nvSpPr>
          <p:cNvPr id="13322" name="AutoShape 20"/>
          <p:cNvSpPr>
            <a:spLocks noChangeArrowheads="1"/>
          </p:cNvSpPr>
          <p:nvPr/>
        </p:nvSpPr>
        <p:spPr bwMode="auto">
          <a:xfrm rot="16200000" flipV="1">
            <a:off x="6182523" y="5044321"/>
            <a:ext cx="885825" cy="881063"/>
          </a:xfrm>
          <a:custGeom>
            <a:avLst/>
            <a:gdLst>
              <a:gd name="T0" fmla="*/ 15557137 w 21600"/>
              <a:gd name="T1" fmla="*/ 0 h 21600"/>
              <a:gd name="T2" fmla="*/ 5138071 w 21600"/>
              <a:gd name="T3" fmla="*/ 35938516 h 21600"/>
              <a:gd name="T4" fmla="*/ 16356020 w 21600"/>
              <a:gd name="T5" fmla="*/ 13826367 h 21600"/>
              <a:gd name="T6" fmla="*/ 26341196 w 21600"/>
              <a:gd name="T7" fmla="*/ 23767655 h 21600"/>
              <a:gd name="T8" fmla="*/ 36328049 w 21600"/>
              <a:gd name="T9" fmla="*/ 1382636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700">
            <a:solidFill>
              <a:schemeClr val="tx1"/>
            </a:solidFill>
            <a:miter lim="800000"/>
            <a:headEnd type="none" w="sm" len="sm"/>
            <a:tailEnd type="none" w="sm" len="sm"/>
          </a:ln>
        </p:spPr>
        <p:txBody>
          <a:bodyPr rot="10800000" vert="eaVert" wrap="none" lIns="91047" tIns="45526" rIns="91047" bIns="45526" anchor="ctr"/>
          <a:lstStyle/>
          <a:p>
            <a:endParaRPr kumimoji="0" lang="en-US" sz="1800" b="0" dirty="0" smtClean="0">
              <a:solidFill>
                <a:srgbClr val="000000"/>
              </a:solidFill>
              <a:latin typeface="Arial" charset="0"/>
              <a:cs typeface="+mn-cs"/>
            </a:endParaRPr>
          </a:p>
        </p:txBody>
      </p:sp>
      <p:sp>
        <p:nvSpPr>
          <p:cNvPr id="13323" name="AutoShape 21"/>
          <p:cNvSpPr>
            <a:spLocks noChangeArrowheads="1"/>
          </p:cNvSpPr>
          <p:nvPr/>
        </p:nvSpPr>
        <p:spPr bwMode="auto">
          <a:xfrm rot="16200000" flipH="1">
            <a:off x="537371" y="4545846"/>
            <a:ext cx="885825" cy="881063"/>
          </a:xfrm>
          <a:custGeom>
            <a:avLst/>
            <a:gdLst>
              <a:gd name="T0" fmla="*/ 15557137 w 21600"/>
              <a:gd name="T1" fmla="*/ 0 h 21600"/>
              <a:gd name="T2" fmla="*/ 5138071 w 21600"/>
              <a:gd name="T3" fmla="*/ 35938516 h 21600"/>
              <a:gd name="T4" fmla="*/ 16356020 w 21600"/>
              <a:gd name="T5" fmla="*/ 13826367 h 21600"/>
              <a:gd name="T6" fmla="*/ 26341196 w 21600"/>
              <a:gd name="T7" fmla="*/ 23767655 h 21600"/>
              <a:gd name="T8" fmla="*/ 36328049 w 21600"/>
              <a:gd name="T9" fmla="*/ 1382636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700">
            <a:solidFill>
              <a:schemeClr val="tx1"/>
            </a:solidFill>
            <a:miter lim="800000"/>
            <a:headEnd type="none" w="sm" len="sm"/>
            <a:tailEnd type="none" w="sm" len="sm"/>
          </a:ln>
        </p:spPr>
        <p:txBody>
          <a:bodyPr vert="eaVert" wrap="none" lIns="91047" tIns="45526" rIns="91047" bIns="45526" anchor="ctr"/>
          <a:lstStyle/>
          <a:p>
            <a:endParaRPr kumimoji="0" lang="en-US" sz="1800" b="0" dirty="0" smtClean="0">
              <a:solidFill>
                <a:srgbClr val="000000"/>
              </a:solidFill>
              <a:latin typeface="Arial" charset="0"/>
              <a:cs typeface="+mn-cs"/>
            </a:endParaRPr>
          </a:p>
        </p:txBody>
      </p:sp>
      <p:pic>
        <p:nvPicPr>
          <p:cNvPr id="13324" name="Picture 27"/>
          <p:cNvPicPr>
            <a:picLocks noChangeAspect="1" noChangeArrowheads="1"/>
          </p:cNvPicPr>
          <p:nvPr/>
        </p:nvPicPr>
        <p:blipFill>
          <a:blip r:embed="rId3" cstate="print"/>
          <a:srcRect/>
          <a:stretch>
            <a:fillRect/>
          </a:stretch>
        </p:blipFill>
        <p:spPr bwMode="auto">
          <a:xfrm>
            <a:off x="7563644" y="3276641"/>
            <a:ext cx="801688" cy="801687"/>
          </a:xfrm>
          <a:prstGeom prst="rect">
            <a:avLst/>
          </a:prstGeom>
          <a:noFill/>
          <a:ln w="9525">
            <a:noFill/>
            <a:miter lim="800000"/>
            <a:headEnd/>
            <a:tailEnd/>
          </a:ln>
        </p:spPr>
      </p:pic>
      <p:grpSp>
        <p:nvGrpSpPr>
          <p:cNvPr id="6" name="Group 31"/>
          <p:cNvGrpSpPr>
            <a:grpSpLocks/>
          </p:cNvGrpSpPr>
          <p:nvPr/>
        </p:nvGrpSpPr>
        <p:grpSpPr bwMode="auto">
          <a:xfrm>
            <a:off x="1116013" y="2660650"/>
            <a:ext cx="652462" cy="1036638"/>
            <a:chOff x="1816" y="1265"/>
            <a:chExt cx="411" cy="653"/>
          </a:xfrm>
        </p:grpSpPr>
        <p:sp>
          <p:nvSpPr>
            <p:cNvPr id="13330" name="Line 32"/>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3331" name="Oval 33"/>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3332" name="AutoShape 34"/>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grpSp>
        <p:nvGrpSpPr>
          <p:cNvPr id="7" name="Group 35"/>
          <p:cNvGrpSpPr>
            <a:grpSpLocks/>
          </p:cNvGrpSpPr>
          <p:nvPr/>
        </p:nvGrpSpPr>
        <p:grpSpPr bwMode="auto">
          <a:xfrm>
            <a:off x="4418016" y="2468563"/>
            <a:ext cx="1219200" cy="838200"/>
            <a:chOff x="4608" y="1584"/>
            <a:chExt cx="768" cy="528"/>
          </a:xfrm>
        </p:grpSpPr>
        <p:sp>
          <p:nvSpPr>
            <p:cNvPr id="13328" name="AutoShape 21"/>
            <p:cNvSpPr>
              <a:spLocks noChangeArrowheads="1"/>
            </p:cNvSpPr>
            <p:nvPr/>
          </p:nvSpPr>
          <p:spPr bwMode="auto">
            <a:xfrm>
              <a:off x="4944" y="1920"/>
              <a:ext cx="144" cy="192"/>
            </a:xfrm>
            <a:prstGeom prst="downArrow">
              <a:avLst>
                <a:gd name="adj1" fmla="val 50000"/>
                <a:gd name="adj2" fmla="val 33333"/>
              </a:avLst>
            </a:prstGeom>
            <a:solidFill>
              <a:schemeClr val="tx1"/>
            </a:solid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3329" name="Text Box 22"/>
            <p:cNvSpPr txBox="1">
              <a:spLocks noChangeArrowheads="1"/>
            </p:cNvSpPr>
            <p:nvPr/>
          </p:nvSpPr>
          <p:spPr bwMode="auto">
            <a:xfrm>
              <a:off x="4608" y="1584"/>
              <a:ext cx="768" cy="288"/>
            </a:xfrm>
            <a:prstGeom prst="rect">
              <a:avLst/>
            </a:prstGeom>
            <a:noFill/>
            <a:ln w="25400">
              <a:noFill/>
              <a:miter lim="800000"/>
              <a:headEnd/>
              <a:tailEnd/>
            </a:ln>
          </p:spPr>
          <p:txBody>
            <a:bodyPr>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4267204"/>
            <a:ext cx="1428783" cy="89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259390" y="4735513"/>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stretch>
            <a:fillRect/>
          </a:stretch>
        </p:blipFill>
        <p:spPr>
          <a:xfrm>
            <a:off x="2729781" y="4419600"/>
            <a:ext cx="249958" cy="329213"/>
          </a:xfrm>
          <a:prstGeom prst="rect">
            <a:avLst/>
          </a:prstGeom>
        </p:spPr>
      </p:pic>
      <p:sp>
        <p:nvSpPr>
          <p:cNvPr id="30" name="Oval 29"/>
          <p:cNvSpPr/>
          <p:nvPr/>
        </p:nvSpPr>
        <p:spPr>
          <a:xfrm>
            <a:off x="2627751" y="5437025"/>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61964" y="279400"/>
            <a:ext cx="8229600" cy="768350"/>
          </a:xfrm>
        </p:spPr>
        <p:txBody>
          <a:bodyPr anchor="t"/>
          <a:lstStyle/>
          <a:p>
            <a:pPr eaLnBrk="1" hangingPunct="1"/>
            <a:r>
              <a:rPr lang="en-US" sz="3600" dirty="0" smtClean="0"/>
              <a:t>One Minute</a:t>
            </a:r>
          </a:p>
        </p:txBody>
      </p:sp>
      <p:sp>
        <p:nvSpPr>
          <p:cNvPr id="14339" name="Rectangle 3"/>
          <p:cNvSpPr>
            <a:spLocks noGrp="1" noChangeArrowheads="1"/>
          </p:cNvSpPr>
          <p:nvPr>
            <p:ph type="body" idx="4294967295"/>
          </p:nvPr>
        </p:nvSpPr>
        <p:spPr>
          <a:xfrm>
            <a:off x="457200" y="1277978"/>
            <a:ext cx="8229600" cy="2212975"/>
          </a:xfrm>
        </p:spPr>
        <p:txBody>
          <a:bodyPr/>
          <a:lstStyle/>
          <a:p>
            <a:pPr marL="0" indent="0" eaLnBrk="1" hangingPunct="1">
              <a:buNone/>
            </a:pPr>
            <a:r>
              <a:rPr lang="en-US" sz="2400" dirty="0" smtClean="0"/>
              <a:t>At one minute before the first start, the </a:t>
            </a:r>
            <a:r>
              <a:rPr lang="en-US" sz="2400" dirty="0" smtClean="0">
                <a:solidFill>
                  <a:srgbClr val="0000CC"/>
                </a:solidFill>
              </a:rPr>
              <a:t>preparatory flag is lowered.</a:t>
            </a:r>
          </a:p>
        </p:txBody>
      </p:sp>
      <p:sp>
        <p:nvSpPr>
          <p:cNvPr id="14340" name="Line 7"/>
          <p:cNvSpPr>
            <a:spLocks noChangeShapeType="1"/>
          </p:cNvSpPr>
          <p:nvPr/>
        </p:nvSpPr>
        <p:spPr bwMode="auto">
          <a:xfrm flipH="1">
            <a:off x="1676400" y="3657600"/>
            <a:ext cx="3886200" cy="0"/>
          </a:xfrm>
          <a:prstGeom prst="line">
            <a:avLst/>
          </a:prstGeom>
          <a:noFill/>
          <a:ln w="12700">
            <a:solidFill>
              <a:schemeClr val="tx1"/>
            </a:solidFill>
            <a:prstDash val="dash"/>
            <a:round/>
            <a:headEnd type="none" w="sm" len="sm"/>
            <a:tailEnd type="none" w="sm" len="sm"/>
          </a:ln>
        </p:spPr>
        <p:txBody>
          <a:bodyPr lIns="91047" tIns="45526" rIns="91047" bIns="45526"/>
          <a:lstStyle/>
          <a:p>
            <a:endParaRPr kumimoji="0" lang="en-US" sz="1800" b="0" dirty="0" smtClean="0">
              <a:solidFill>
                <a:srgbClr val="000000"/>
              </a:solidFill>
              <a:latin typeface="Arial" charset="0"/>
              <a:cs typeface="+mn-cs"/>
            </a:endParaRPr>
          </a:p>
        </p:txBody>
      </p:sp>
      <p:sp>
        <p:nvSpPr>
          <p:cNvPr id="14341" name="AutoShape 8"/>
          <p:cNvSpPr>
            <a:spLocks noChangeArrowheads="1"/>
          </p:cNvSpPr>
          <p:nvPr/>
        </p:nvSpPr>
        <p:spPr bwMode="auto">
          <a:xfrm rot="16200000" flipV="1">
            <a:off x="5067300" y="3390904"/>
            <a:ext cx="1447800" cy="304800"/>
          </a:xfrm>
          <a:prstGeom prst="homePlate">
            <a:avLst>
              <a:gd name="adj" fmla="val 118750"/>
            </a:avLst>
          </a:prstGeom>
          <a:noFill/>
          <a:ln w="25400">
            <a:solidFill>
              <a:schemeClr val="tx1"/>
            </a:solidFill>
            <a:miter lim="800000"/>
            <a:headEnd/>
            <a:tailEnd/>
          </a:ln>
        </p:spPr>
        <p:txBody>
          <a:bodyPr wrap="none" lIns="91047" tIns="45526" rIns="91047" bIns="45526" anchor="ctr"/>
          <a:lstStyle/>
          <a:p>
            <a:pPr algn="ctr" eaLnBrk="0" hangingPunct="0"/>
            <a:r>
              <a:rPr kumimoji="0" lang="en-US" sz="2400" b="0" dirty="0" smtClean="0">
                <a:solidFill>
                  <a:srgbClr val="000000"/>
                </a:solidFill>
                <a:latin typeface="Times New Roman" pitchFamily="18" charset="0"/>
                <a:cs typeface="+mn-cs"/>
              </a:rPr>
              <a:t>RC</a:t>
            </a:r>
          </a:p>
        </p:txBody>
      </p:sp>
      <p:sp>
        <p:nvSpPr>
          <p:cNvPr id="14342" name="AutoShape 10"/>
          <p:cNvSpPr>
            <a:spLocks noChangeArrowheads="1"/>
          </p:cNvSpPr>
          <p:nvPr/>
        </p:nvSpPr>
        <p:spPr bwMode="auto">
          <a:xfrm>
            <a:off x="6019800" y="2971800"/>
            <a:ext cx="1143000" cy="457200"/>
          </a:xfrm>
          <a:prstGeom prst="wedgeRoundRectCallout">
            <a:avLst>
              <a:gd name="adj1" fmla="val -45000"/>
              <a:gd name="adj2" fmla="val 70139"/>
              <a:gd name="adj3" fmla="val 16667"/>
            </a:avLst>
          </a:prstGeom>
          <a:noFill/>
          <a:ln w="12700">
            <a:solidFill>
              <a:schemeClr val="tx1"/>
            </a:solidFill>
            <a:miter lim="800000"/>
            <a:headEnd type="none" w="sm" len="sm"/>
            <a:tailEnd type="none" w="sm" len="sm"/>
          </a:ln>
        </p:spPr>
        <p:txBody>
          <a:bodyPr lIns="91047" tIns="45526" rIns="91047" bIns="45526"/>
          <a:lstStyle/>
          <a:p>
            <a:pPr algn="ctr" eaLnBrk="0" hangingPunct="0"/>
            <a:r>
              <a:rPr kumimoji="0" lang="en-US" sz="2400" b="0" dirty="0" smtClean="0">
                <a:solidFill>
                  <a:srgbClr val="000000"/>
                </a:solidFill>
                <a:latin typeface="Times New Roman" pitchFamily="18" charset="0"/>
                <a:cs typeface="+mn-cs"/>
              </a:rPr>
              <a:t>Horn!</a:t>
            </a:r>
          </a:p>
        </p:txBody>
      </p:sp>
      <p:grpSp>
        <p:nvGrpSpPr>
          <p:cNvPr id="2" name="Group 11"/>
          <p:cNvGrpSpPr>
            <a:grpSpLocks/>
          </p:cNvGrpSpPr>
          <p:nvPr/>
        </p:nvGrpSpPr>
        <p:grpSpPr bwMode="auto">
          <a:xfrm rot="2700000" flipH="1">
            <a:off x="5029203" y="5867404"/>
            <a:ext cx="1447800" cy="457200"/>
            <a:chOff x="1968" y="2448"/>
            <a:chExt cx="912" cy="288"/>
          </a:xfrm>
        </p:grpSpPr>
        <p:sp>
          <p:nvSpPr>
            <p:cNvPr id="14360" name="AutoShape 12"/>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4361" name="Line 13"/>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3" name="Group 14"/>
          <p:cNvGrpSpPr>
            <a:grpSpLocks/>
          </p:cNvGrpSpPr>
          <p:nvPr/>
        </p:nvGrpSpPr>
        <p:grpSpPr bwMode="auto">
          <a:xfrm rot="2700000" flipH="1">
            <a:off x="5257800" y="5029200"/>
            <a:ext cx="1447800" cy="457200"/>
            <a:chOff x="1968" y="2448"/>
            <a:chExt cx="912" cy="288"/>
          </a:xfrm>
        </p:grpSpPr>
        <p:sp>
          <p:nvSpPr>
            <p:cNvPr id="14358" name="AutoShape 15"/>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4359" name="Line 16"/>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4" name="Group 17"/>
          <p:cNvGrpSpPr>
            <a:grpSpLocks/>
          </p:cNvGrpSpPr>
          <p:nvPr/>
        </p:nvGrpSpPr>
        <p:grpSpPr bwMode="auto">
          <a:xfrm rot="2700000" flipH="1">
            <a:off x="3657600" y="5410200"/>
            <a:ext cx="1447800" cy="457200"/>
            <a:chOff x="1968" y="2448"/>
            <a:chExt cx="912" cy="288"/>
          </a:xfrm>
        </p:grpSpPr>
        <p:sp>
          <p:nvSpPr>
            <p:cNvPr id="14356" name="AutoShape 18"/>
            <p:cNvSpPr>
              <a:spLocks noChangeArrowheads="1"/>
            </p:cNvSpPr>
            <p:nvPr/>
          </p:nvSpPr>
          <p:spPr bwMode="auto">
            <a:xfrm>
              <a:off x="1968" y="2448"/>
              <a:ext cx="912" cy="192"/>
            </a:xfrm>
            <a:prstGeom prst="homePlate">
              <a:avLst>
                <a:gd name="adj" fmla="val 118750"/>
              </a:avLst>
            </a:prstGeom>
            <a:no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4357" name="Line 19"/>
            <p:cNvSpPr>
              <a:spLocks noChangeShapeType="1"/>
            </p:cNvSpPr>
            <p:nvPr/>
          </p:nvSpPr>
          <p:spPr bwMode="auto">
            <a:xfrm flipH="1">
              <a:off x="2064" y="2544"/>
              <a:ext cx="576" cy="192"/>
            </a:xfrm>
            <a:prstGeom prst="line">
              <a:avLst/>
            </a:prstGeom>
            <a:noFill/>
            <a:ln w="25400">
              <a:solidFill>
                <a:schemeClr val="tx1"/>
              </a:solidFill>
              <a:round/>
              <a:headEnd/>
              <a:tailEnd/>
            </a:ln>
          </p:spPr>
          <p:txBody>
            <a:bodyPr/>
            <a:lstStyle/>
            <a:p>
              <a:endParaRPr kumimoji="0" lang="en-US" sz="1800" b="0" dirty="0" smtClean="0">
                <a:solidFill>
                  <a:srgbClr val="000000"/>
                </a:solidFill>
                <a:latin typeface="Arial" charset="0"/>
                <a:cs typeface="+mn-cs"/>
              </a:endParaRPr>
            </a:p>
          </p:txBody>
        </p:sp>
      </p:grpSp>
      <p:grpSp>
        <p:nvGrpSpPr>
          <p:cNvPr id="6" name="Group 26"/>
          <p:cNvGrpSpPr>
            <a:grpSpLocks/>
          </p:cNvGrpSpPr>
          <p:nvPr/>
        </p:nvGrpSpPr>
        <p:grpSpPr bwMode="auto">
          <a:xfrm>
            <a:off x="1116013" y="2660650"/>
            <a:ext cx="652462" cy="1036638"/>
            <a:chOff x="1816" y="1265"/>
            <a:chExt cx="411" cy="653"/>
          </a:xfrm>
        </p:grpSpPr>
        <p:sp>
          <p:nvSpPr>
            <p:cNvPr id="14351" name="Line 27"/>
            <p:cNvSpPr>
              <a:spLocks noChangeShapeType="1"/>
            </p:cNvSpPr>
            <p:nvPr/>
          </p:nvSpPr>
          <p:spPr bwMode="auto">
            <a:xfrm>
              <a:off x="2154" y="1265"/>
              <a:ext cx="0" cy="580"/>
            </a:xfrm>
            <a:prstGeom prst="line">
              <a:avLst/>
            </a:prstGeom>
            <a:noFill/>
            <a:ln w="28575">
              <a:solidFill>
                <a:schemeClr val="tx1"/>
              </a:solidFill>
              <a:round/>
              <a:headEnd/>
              <a:tailEnd/>
            </a:ln>
          </p:spPr>
          <p:txBody>
            <a:bodyPr/>
            <a:lstStyle/>
            <a:p>
              <a:endParaRPr kumimoji="0" lang="en-US" sz="1800" b="0" dirty="0" smtClean="0">
                <a:solidFill>
                  <a:srgbClr val="000000"/>
                </a:solidFill>
                <a:latin typeface="Arial" charset="0"/>
                <a:cs typeface="+mn-cs"/>
              </a:endParaRPr>
            </a:p>
          </p:txBody>
        </p:sp>
        <p:sp>
          <p:nvSpPr>
            <p:cNvPr id="14352" name="Oval 28"/>
            <p:cNvSpPr>
              <a:spLocks noChangeArrowheads="1"/>
            </p:cNvSpPr>
            <p:nvPr/>
          </p:nvSpPr>
          <p:spPr bwMode="auto">
            <a:xfrm>
              <a:off x="2057" y="1845"/>
              <a:ext cx="170" cy="73"/>
            </a:xfrm>
            <a:prstGeom prst="ellipse">
              <a:avLst/>
            </a:prstGeom>
            <a:solidFill>
              <a:schemeClr val="bg2"/>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sp>
          <p:nvSpPr>
            <p:cNvPr id="14353" name="AutoShape 29"/>
            <p:cNvSpPr>
              <a:spLocks noChangeArrowheads="1"/>
            </p:cNvSpPr>
            <p:nvPr/>
          </p:nvSpPr>
          <p:spPr bwMode="auto">
            <a:xfrm>
              <a:off x="1816" y="1265"/>
              <a:ext cx="338" cy="242"/>
            </a:xfrm>
            <a:prstGeom prst="wave">
              <a:avLst>
                <a:gd name="adj1" fmla="val 13005"/>
                <a:gd name="adj2" fmla="val 0"/>
              </a:avLst>
            </a:prstGeom>
            <a:solidFill>
              <a:srgbClr val="FF3300"/>
            </a:solidFill>
            <a:ln w="9525">
              <a:solidFill>
                <a:schemeClr val="tx1"/>
              </a:solidFill>
              <a:round/>
              <a:headEnd/>
              <a:tailEnd/>
            </a:ln>
          </p:spPr>
          <p:txBody>
            <a:bodyPr wrap="none" anchor="ctr"/>
            <a:lstStyle/>
            <a:p>
              <a:endParaRPr kumimoji="0" lang="en-US" sz="1800" b="0" dirty="0" smtClean="0">
                <a:solidFill>
                  <a:srgbClr val="000000"/>
                </a:solidFill>
                <a:latin typeface="Arial" charset="0"/>
                <a:cs typeface="+mn-cs"/>
              </a:endParaRPr>
            </a:p>
          </p:txBody>
        </p:sp>
      </p:grpSp>
      <p:grpSp>
        <p:nvGrpSpPr>
          <p:cNvPr id="7" name="Group 30"/>
          <p:cNvGrpSpPr>
            <a:grpSpLocks/>
          </p:cNvGrpSpPr>
          <p:nvPr/>
        </p:nvGrpSpPr>
        <p:grpSpPr bwMode="auto">
          <a:xfrm>
            <a:off x="4725991" y="2084388"/>
            <a:ext cx="1219200" cy="838200"/>
            <a:chOff x="4608" y="1584"/>
            <a:chExt cx="768" cy="528"/>
          </a:xfrm>
        </p:grpSpPr>
        <p:sp>
          <p:nvSpPr>
            <p:cNvPr id="14349" name="AutoShape 21"/>
            <p:cNvSpPr>
              <a:spLocks noChangeArrowheads="1"/>
            </p:cNvSpPr>
            <p:nvPr/>
          </p:nvSpPr>
          <p:spPr bwMode="auto">
            <a:xfrm>
              <a:off x="4944" y="1920"/>
              <a:ext cx="144" cy="192"/>
            </a:xfrm>
            <a:prstGeom prst="downArrow">
              <a:avLst>
                <a:gd name="adj1" fmla="val 50000"/>
                <a:gd name="adj2" fmla="val 33333"/>
              </a:avLst>
            </a:prstGeom>
            <a:solidFill>
              <a:schemeClr val="tx1"/>
            </a:solidFill>
            <a:ln w="25400">
              <a:solidFill>
                <a:schemeClr val="tx1"/>
              </a:solidFill>
              <a:miter lim="800000"/>
              <a:headEnd/>
              <a:tailEnd/>
            </a:ln>
          </p:spPr>
          <p:txBody>
            <a:bodyPr wrap="none" anchor="ctr"/>
            <a:lstStyle/>
            <a:p>
              <a:pPr algn="ctr" eaLnBrk="0" hangingPunct="0">
                <a:lnSpc>
                  <a:spcPct val="70000"/>
                </a:lnSpc>
              </a:pPr>
              <a:endParaRPr lang="en-US" smtClean="0">
                <a:cs typeface="+mn-cs"/>
              </a:endParaRPr>
            </a:p>
          </p:txBody>
        </p:sp>
        <p:sp>
          <p:nvSpPr>
            <p:cNvPr id="14350" name="Text Box 22"/>
            <p:cNvSpPr txBox="1">
              <a:spLocks noChangeArrowheads="1"/>
            </p:cNvSpPr>
            <p:nvPr/>
          </p:nvSpPr>
          <p:spPr bwMode="auto">
            <a:xfrm>
              <a:off x="4608" y="1584"/>
              <a:ext cx="768" cy="288"/>
            </a:xfrm>
            <a:prstGeom prst="rect">
              <a:avLst/>
            </a:prstGeom>
            <a:noFill/>
            <a:ln w="25400">
              <a:noFill/>
              <a:miter lim="800000"/>
              <a:headEnd/>
              <a:tailEnd/>
            </a:ln>
          </p:spPr>
          <p:txBody>
            <a:bodyPr>
              <a:spAutoFit/>
            </a:bodyPr>
            <a:lstStyle/>
            <a:p>
              <a:pPr algn="ctr">
                <a:spcBef>
                  <a:spcPct val="50000"/>
                </a:spcBef>
              </a:pPr>
              <a:r>
                <a:rPr kumimoji="0" lang="en-US" sz="2400" b="0" dirty="0" smtClean="0">
                  <a:solidFill>
                    <a:srgbClr val="000000"/>
                  </a:solidFill>
                  <a:latin typeface="Times New Roman" pitchFamily="18" charset="0"/>
                  <a:cs typeface="+mn-cs"/>
                </a:rPr>
                <a:t>wind</a:t>
              </a:r>
            </a:p>
          </p:txBody>
        </p:sp>
      </p:gr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802066"/>
            <a:ext cx="1492456" cy="9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4631522" y="5737322"/>
            <a:ext cx="227009"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276770" y="5366357"/>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049761" y="6228462"/>
            <a:ext cx="227009"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hite">
  <a:themeElements>
    <a:clrScheme name="">
      <a:dk1>
        <a:srgbClr val="000000"/>
      </a:dk1>
      <a:lt1>
        <a:srgbClr val="FFFFFF"/>
      </a:lt1>
      <a:dk2>
        <a:srgbClr val="006699"/>
      </a:dk2>
      <a:lt2>
        <a:srgbClr val="969696"/>
      </a:lt2>
      <a:accent1>
        <a:srgbClr val="006699"/>
      </a:accent1>
      <a:accent2>
        <a:srgbClr val="FFCC00"/>
      </a:accent2>
      <a:accent3>
        <a:srgbClr val="FFFFFF"/>
      </a:accent3>
      <a:accent4>
        <a:srgbClr val="000000"/>
      </a:accent4>
      <a:accent5>
        <a:srgbClr val="AAB8CA"/>
      </a:accent5>
      <a:accent6>
        <a:srgbClr val="E7B900"/>
      </a:accent6>
      <a:hlink>
        <a:srgbClr val="990000"/>
      </a:hlink>
      <a:folHlink>
        <a:srgbClr val="CC6600"/>
      </a:folHlink>
    </a:clrScheme>
    <a:fontScheme name="whi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7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70000"/>
          </a:lnSpc>
          <a:spcBef>
            <a:spcPct val="0"/>
          </a:spcBef>
          <a:spcAft>
            <a:spcPct val="0"/>
          </a:spcAft>
          <a:buClrTx/>
          <a:buSzTx/>
          <a:buFontTx/>
          <a:buNone/>
          <a:tabLst/>
          <a:defRPr kumimoji="1" lang="en-US" sz="4000" b="1" i="0" u="none" strike="noStrike" cap="none" normalizeH="0" baseline="0" smtClean="0">
            <a:ln>
              <a:noFill/>
            </a:ln>
            <a:solidFill>
              <a:srgbClr val="003366"/>
            </a:solidFill>
            <a:effectLst/>
            <a:latin typeface="Arial Narrow" pitchFamily="34" charset="0"/>
          </a:defRPr>
        </a:defPPr>
      </a:lstStyle>
    </a:lnDef>
  </a:objectDefaults>
  <a:extraClrSchemeLst>
    <a:extraClrScheme>
      <a:clrScheme name="white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te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 4">
        <a:dk1>
          <a:srgbClr val="333399"/>
        </a:dk1>
        <a:lt1>
          <a:srgbClr val="FFFFFF"/>
        </a:lt1>
        <a:dk2>
          <a:srgbClr val="FFFFFF"/>
        </a:dk2>
        <a:lt2>
          <a:srgbClr val="000066"/>
        </a:lt2>
        <a:accent1>
          <a:srgbClr val="CC99FF"/>
        </a:accent1>
        <a:accent2>
          <a:srgbClr val="FF33CC"/>
        </a:accent2>
        <a:accent3>
          <a:srgbClr val="FFFFFF"/>
        </a:accent3>
        <a:accent4>
          <a:srgbClr val="2A2A82"/>
        </a:accent4>
        <a:accent5>
          <a:srgbClr val="E2CAFF"/>
        </a:accent5>
        <a:accent6>
          <a:srgbClr val="E72DB9"/>
        </a:accent6>
        <a:hlink>
          <a:srgbClr val="CC0066"/>
        </a:hlink>
        <a:folHlink>
          <a:srgbClr val="990099"/>
        </a:folHlink>
      </a:clrScheme>
      <a:clrMap bg1="lt1" tx1="dk1" bg2="lt2" tx2="dk2" accent1="accent1" accent2="accent2" accent3="accent3" accent4="accent4" accent5="accent5" accent6="accent6" hlink="hlink" folHlink="folHlink"/>
    </a:extraClrScheme>
    <a:extraClrScheme>
      <a:clrScheme name="white 5">
        <a:dk1>
          <a:srgbClr val="333399"/>
        </a:dk1>
        <a:lt1>
          <a:srgbClr val="FFFFFF"/>
        </a:lt1>
        <a:dk2>
          <a:srgbClr val="FFFFFF"/>
        </a:dk2>
        <a:lt2>
          <a:srgbClr val="000000"/>
        </a:lt2>
        <a:accent1>
          <a:srgbClr val="CC99FF"/>
        </a:accent1>
        <a:accent2>
          <a:srgbClr val="FF33CC"/>
        </a:accent2>
        <a:accent3>
          <a:srgbClr val="FFFFFF"/>
        </a:accent3>
        <a:accent4>
          <a:srgbClr val="2A2A82"/>
        </a:accent4>
        <a:accent5>
          <a:srgbClr val="E2CAFF"/>
        </a:accent5>
        <a:accent6>
          <a:srgbClr val="E72DB9"/>
        </a:accent6>
        <a:hlink>
          <a:srgbClr val="CC0066"/>
        </a:hlink>
        <a:folHlink>
          <a:srgbClr val="990099"/>
        </a:folHlink>
      </a:clrScheme>
      <a:clrMap bg1="lt1" tx1="dk1" bg2="lt2" tx2="dk2" accent1="accent1" accent2="accent2" accent3="accent3" accent4="accent4" accent5="accent5" accent6="accent6" hlink="hlink" folHlink="folHlink"/>
    </a:extraClrScheme>
    <a:extraClrScheme>
      <a:clrScheme name="white 6">
        <a:dk1>
          <a:srgbClr val="333399"/>
        </a:dk1>
        <a:lt1>
          <a:srgbClr val="9999FF"/>
        </a:lt1>
        <a:dk2>
          <a:srgbClr val="FFFFFF"/>
        </a:dk2>
        <a:lt2>
          <a:srgbClr val="000000"/>
        </a:lt2>
        <a:accent1>
          <a:srgbClr val="CC99FF"/>
        </a:accent1>
        <a:accent2>
          <a:srgbClr val="FF33CC"/>
        </a:accent2>
        <a:accent3>
          <a:srgbClr val="CACAFF"/>
        </a:accent3>
        <a:accent4>
          <a:srgbClr val="2A2A82"/>
        </a:accent4>
        <a:accent5>
          <a:srgbClr val="E2CAFF"/>
        </a:accent5>
        <a:accent6>
          <a:srgbClr val="E72DB9"/>
        </a:accent6>
        <a:hlink>
          <a:srgbClr val="FFFFFF"/>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C:\Peter\projects\Presentations\white.pot</Template>
  <TotalTime>1329</TotalTime>
  <Words>3496</Words>
  <Application>Microsoft Office PowerPoint</Application>
  <PresentationFormat>On-screen Show (4:3)</PresentationFormat>
  <Paragraphs>454</Paragraphs>
  <Slides>76</Slides>
  <Notes>50</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76</vt:i4>
      </vt:variant>
    </vt:vector>
  </HeadingPairs>
  <TitlesOfParts>
    <vt:vector size="93" baseType="lpstr">
      <vt:lpstr>MS Gothic</vt:lpstr>
      <vt:lpstr>Arial</vt:lpstr>
      <vt:lpstr>Arial Narrow</vt:lpstr>
      <vt:lpstr>Times New Roman</vt:lpstr>
      <vt:lpstr>Wingdings</vt:lpstr>
      <vt:lpstr>white</vt:lpstr>
      <vt:lpstr>Default Design</vt:lpstr>
      <vt:lpstr>1_Office Theme</vt:lpstr>
      <vt:lpstr>1_Default Design</vt:lpstr>
      <vt:lpstr>2_Office Theme</vt:lpstr>
      <vt:lpstr>3_Office Theme</vt:lpstr>
      <vt:lpstr>4_Office Theme</vt:lpstr>
      <vt:lpstr>5_Office Theme</vt:lpstr>
      <vt:lpstr>6_Office Theme</vt:lpstr>
      <vt:lpstr>Office Theme</vt:lpstr>
      <vt:lpstr>7_Office Theme</vt:lpstr>
      <vt:lpstr>8_Office Theme</vt:lpstr>
      <vt:lpstr>Introduction to the Sailboat Racing Rules</vt:lpstr>
      <vt:lpstr>PowerPoint Presentation</vt:lpstr>
      <vt:lpstr>Overview</vt:lpstr>
      <vt:lpstr>PowerPoint Presentation</vt:lpstr>
      <vt:lpstr>PowerPoint Presentation</vt:lpstr>
      <vt:lpstr>2 Minutes Prior **</vt:lpstr>
      <vt:lpstr>Warning Signal</vt:lpstr>
      <vt:lpstr>Preparatory Signal</vt:lpstr>
      <vt:lpstr>One Minute</vt:lpstr>
      <vt:lpstr>Start</vt:lpstr>
      <vt:lpstr>Starting Sequence Summary</vt:lpstr>
      <vt:lpstr>Other Flags</vt:lpstr>
      <vt:lpstr>Individual Recall</vt:lpstr>
      <vt:lpstr>General Recall</vt:lpstr>
      <vt:lpstr>Postpone</vt:lpstr>
      <vt:lpstr>Abandon the Race</vt:lpstr>
      <vt:lpstr>PowerPoint Presentation</vt:lpstr>
      <vt:lpstr>PowerPoint Presentation</vt:lpstr>
      <vt:lpstr>Basic right-of-way rules </vt:lpstr>
      <vt:lpstr>PowerPoint Presentation</vt:lpstr>
      <vt:lpstr>PowerPoint Presentation</vt:lpstr>
      <vt:lpstr>Basic Rules 1 – Opposite Tacks</vt:lpstr>
      <vt:lpstr>PowerPoint Presentation</vt:lpstr>
      <vt:lpstr>PowerPoint Presentation</vt:lpstr>
      <vt:lpstr>Basic Rules 2 – Same Tack</vt:lpstr>
      <vt:lpstr>Basic Rules 3</vt:lpstr>
      <vt:lpstr>Basic Rules 4</vt:lpstr>
      <vt:lpstr>Basic Rules 5</vt:lpstr>
      <vt:lpstr>Basic Rules 6</vt:lpstr>
      <vt:lpstr>Passing Situations 1</vt:lpstr>
      <vt:lpstr>Passing Situations 2</vt:lpstr>
      <vt:lpstr>PowerPoint Presentation</vt:lpstr>
      <vt:lpstr>PowerPoint Presentation</vt:lpstr>
      <vt:lpstr>PowerPoint Presentation</vt:lpstr>
      <vt:lpstr>PowerPoint Presentation</vt:lpstr>
      <vt:lpstr>Passing Situations 3</vt:lpstr>
      <vt:lpstr>PowerPoint Presentation</vt:lpstr>
      <vt:lpstr>Passing Situations 4</vt:lpstr>
      <vt:lpstr>Meeting Situations 1</vt:lpstr>
      <vt:lpstr>PowerPoint Presentation</vt:lpstr>
      <vt:lpstr>PowerPoint Presentation</vt:lpstr>
      <vt:lpstr>Meeting Situations 2</vt:lpstr>
      <vt:lpstr>Meeting Situations 3</vt:lpstr>
      <vt:lpstr>PowerPoint Presentation</vt:lpstr>
      <vt:lpstr>Rule 17 – On the Same Tack; Proper Course</vt:lpstr>
      <vt:lpstr>Rule 17 – On the Same Tack; Proper Course</vt:lpstr>
      <vt:lpstr>Rule 17 – Simplified</vt:lpstr>
      <vt:lpstr>PowerPoint Presentation</vt:lpstr>
      <vt:lpstr>PowerPoint Presentation</vt:lpstr>
      <vt:lpstr>PowerPoint Presentation</vt:lpstr>
      <vt:lpstr>PowerPoint Presentation</vt:lpstr>
      <vt:lpstr>Mark Roundings 1</vt:lpstr>
      <vt:lpstr>Mark Roundings 2</vt:lpstr>
      <vt:lpstr>Mark Roundings 3</vt:lpstr>
      <vt:lpstr>PowerPoint Presentation</vt:lpstr>
      <vt:lpstr>PowerPoint Presentation</vt:lpstr>
      <vt:lpstr>PowerPoint Presentation</vt:lpstr>
      <vt:lpstr>PowerPoint Presentation</vt:lpstr>
      <vt:lpstr>PowerPoint Presentation</vt:lpstr>
      <vt:lpstr>PowerPoint Presentation</vt:lpstr>
      <vt:lpstr>Mark Roundings 4</vt:lpstr>
      <vt:lpstr>PowerPoint Presentation</vt:lpstr>
      <vt:lpstr>PowerPoint Presentation</vt:lpstr>
      <vt:lpstr>PowerPoint Presentation</vt:lpstr>
      <vt:lpstr>Penalties</vt:lpstr>
      <vt:lpstr>Penalties</vt:lpstr>
      <vt:lpstr>Penalties – Taking your Turns</vt:lpstr>
      <vt:lpstr>Penalties – Taking your Turns</vt:lpstr>
      <vt:lpstr>General Summary of Rules</vt:lpstr>
      <vt:lpstr>For Simplicity</vt:lpstr>
      <vt:lpstr>Local Rules - Discussion </vt:lpstr>
      <vt:lpstr>Local Rules - Continued</vt:lpstr>
      <vt:lpstr>PowerPoint Presentation</vt:lpstr>
      <vt:lpstr>Technology - RaceQS</vt:lpstr>
      <vt:lpstr>Technology - RaceQS</vt:lpstr>
      <vt:lpstr>RaceQs Demonstration</vt:lpstr>
    </vt:vector>
  </TitlesOfParts>
  <Company>SUNY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Sailboat Racing Rules</dc:title>
  <dc:creator>Peter Winkelstein, MD</dc:creator>
  <cp:lastModifiedBy>Jay</cp:lastModifiedBy>
  <cp:revision>57</cp:revision>
  <dcterms:created xsi:type="dcterms:W3CDTF">2003-09-28T23:07:53Z</dcterms:created>
  <dcterms:modified xsi:type="dcterms:W3CDTF">2017-08-03T14:50:54Z</dcterms:modified>
</cp:coreProperties>
</file>